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49" r:id="rId1"/>
  </p:sldMasterIdLst>
  <p:notesMasterIdLst>
    <p:notesMasterId r:id="rId49"/>
  </p:notesMasterIdLst>
  <p:sldIdLst>
    <p:sldId id="256" r:id="rId2"/>
    <p:sldId id="257" r:id="rId3"/>
    <p:sldId id="258" r:id="rId4"/>
    <p:sldId id="259" r:id="rId5"/>
    <p:sldId id="260" r:id="rId6"/>
    <p:sldId id="261" r:id="rId7"/>
    <p:sldId id="308" r:id="rId8"/>
    <p:sldId id="307" r:id="rId9"/>
    <p:sldId id="306" r:id="rId10"/>
    <p:sldId id="305" r:id="rId11"/>
    <p:sldId id="309" r:id="rId12"/>
    <p:sldId id="262" r:id="rId13"/>
    <p:sldId id="263" r:id="rId14"/>
    <p:sldId id="297" r:id="rId15"/>
    <p:sldId id="265" r:id="rId16"/>
    <p:sldId id="267" r:id="rId17"/>
    <p:sldId id="268" r:id="rId18"/>
    <p:sldId id="269" r:id="rId19"/>
    <p:sldId id="270" r:id="rId20"/>
    <p:sldId id="266" r:id="rId21"/>
    <p:sldId id="271" r:id="rId22"/>
    <p:sldId id="272" r:id="rId23"/>
    <p:sldId id="283" r:id="rId24"/>
    <p:sldId id="310" r:id="rId25"/>
    <p:sldId id="284" r:id="rId26"/>
    <p:sldId id="275" r:id="rId27"/>
    <p:sldId id="276" r:id="rId28"/>
    <p:sldId id="277" r:id="rId29"/>
    <p:sldId id="278" r:id="rId30"/>
    <p:sldId id="279" r:id="rId31"/>
    <p:sldId id="280" r:id="rId32"/>
    <p:sldId id="288" r:id="rId33"/>
    <p:sldId id="289" r:id="rId34"/>
    <p:sldId id="273" r:id="rId35"/>
    <p:sldId id="281" r:id="rId36"/>
    <p:sldId id="282" r:id="rId37"/>
    <p:sldId id="285" r:id="rId38"/>
    <p:sldId id="286" r:id="rId39"/>
    <p:sldId id="287" r:id="rId40"/>
    <p:sldId id="294" r:id="rId41"/>
    <p:sldId id="299" r:id="rId42"/>
    <p:sldId id="292" r:id="rId43"/>
    <p:sldId id="298" r:id="rId44"/>
    <p:sldId id="295" r:id="rId45"/>
    <p:sldId id="302" r:id="rId46"/>
    <p:sldId id="303" r:id="rId47"/>
    <p:sldId id="290" r:id="rId4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ção Padrão" id="{E8A4807F-414C-4669-B1EA-2601CE45E68A}">
          <p14:sldIdLst>
            <p14:sldId id="256"/>
            <p14:sldId id="257"/>
            <p14:sldId id="258"/>
            <p14:sldId id="259"/>
            <p14:sldId id="260"/>
            <p14:sldId id="261"/>
            <p14:sldId id="308"/>
            <p14:sldId id="307"/>
            <p14:sldId id="306"/>
            <p14:sldId id="305"/>
            <p14:sldId id="309"/>
            <p14:sldId id="262"/>
            <p14:sldId id="263"/>
            <p14:sldId id="297"/>
            <p14:sldId id="265"/>
            <p14:sldId id="267"/>
            <p14:sldId id="268"/>
            <p14:sldId id="269"/>
            <p14:sldId id="270"/>
            <p14:sldId id="266"/>
            <p14:sldId id="271"/>
            <p14:sldId id="272"/>
            <p14:sldId id="283"/>
            <p14:sldId id="310"/>
            <p14:sldId id="284"/>
            <p14:sldId id="275"/>
            <p14:sldId id="276"/>
            <p14:sldId id="277"/>
            <p14:sldId id="278"/>
            <p14:sldId id="279"/>
            <p14:sldId id="280"/>
            <p14:sldId id="288"/>
            <p14:sldId id="289"/>
            <p14:sldId id="273"/>
            <p14:sldId id="281"/>
            <p14:sldId id="282"/>
            <p14:sldId id="285"/>
            <p14:sldId id="286"/>
          </p14:sldIdLst>
        </p14:section>
        <p14:section name="Seção sem Título" id="{6B2F77D5-665D-43C8-9292-B5E3DCE92414}">
          <p14:sldIdLst>
            <p14:sldId id="287"/>
            <p14:sldId id="294"/>
            <p14:sldId id="299"/>
            <p14:sldId id="292"/>
            <p14:sldId id="298"/>
            <p14:sldId id="295"/>
            <p14:sldId id="302"/>
            <p14:sldId id="303"/>
            <p14:sldId id="29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FD5FEE"/>
    <a:srgbClr val="FA40F1"/>
    <a:srgbClr val="EE8EB3"/>
    <a:srgbClr val="F386F6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A77178A-6119-40D3-A4A7-E94713A9EEF3}" v="1955" dt="2024-04-29T18:47:36.7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50" autoAdjust="0"/>
    <p:restoredTop sz="94660"/>
  </p:normalViewPr>
  <p:slideViewPr>
    <p:cSldViewPr snapToGrid="0">
      <p:cViewPr varScale="1">
        <p:scale>
          <a:sx n="59" d="100"/>
          <a:sy n="59" d="100"/>
        </p:scale>
        <p:origin x="91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55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ida, Edileusa (Contractor)" userId="bd57efa4-b37e-4c78-bc2f-7889177d7143" providerId="ADAL" clId="{DA77178A-6119-40D3-A4A7-E94713A9EEF3}"/>
    <pc:docChg chg="undo redo custSel addSld delSld modSld sldOrd modMainMaster modSection">
      <pc:chgData name="Heida, Edileusa (Contractor)" userId="bd57efa4-b37e-4c78-bc2f-7889177d7143" providerId="ADAL" clId="{DA77178A-6119-40D3-A4A7-E94713A9EEF3}" dt="2024-04-29T18:55:09.063" v="8422" actId="14100"/>
      <pc:docMkLst>
        <pc:docMk/>
      </pc:docMkLst>
      <pc:sldChg chg="addSp delSp modSp mod setBg">
        <pc:chgData name="Heida, Edileusa (Contractor)" userId="bd57efa4-b37e-4c78-bc2f-7889177d7143" providerId="ADAL" clId="{DA77178A-6119-40D3-A4A7-E94713A9EEF3}" dt="2024-04-29T17:45:59.701" v="7574" actId="14100"/>
        <pc:sldMkLst>
          <pc:docMk/>
          <pc:sldMk cId="1222444790" sldId="256"/>
        </pc:sldMkLst>
        <pc:spChg chg="mod">
          <ac:chgData name="Heida, Edileusa (Contractor)" userId="bd57efa4-b37e-4c78-bc2f-7889177d7143" providerId="ADAL" clId="{DA77178A-6119-40D3-A4A7-E94713A9EEF3}" dt="2024-04-12T15:29:52.848" v="513"/>
          <ac:spMkLst>
            <pc:docMk/>
            <pc:sldMk cId="1222444790" sldId="256"/>
            <ac:spMk id="2" creationId="{BE79114B-58BA-AA80-FC4F-DF6C4CA44F94}"/>
          </ac:spMkLst>
        </pc:spChg>
        <pc:spChg chg="add del mod">
          <ac:chgData name="Heida, Edileusa (Contractor)" userId="bd57efa4-b37e-4c78-bc2f-7889177d7143" providerId="ADAL" clId="{DA77178A-6119-40D3-A4A7-E94713A9EEF3}" dt="2024-04-29T17:37:20.728" v="7423" actId="478"/>
          <ac:spMkLst>
            <pc:docMk/>
            <pc:sldMk cId="1222444790" sldId="256"/>
            <ac:spMk id="4" creationId="{218C4D08-8243-9F9D-E508-E56FECCB9EB6}"/>
          </ac:spMkLst>
        </pc:spChg>
        <pc:spChg chg="add del mod">
          <ac:chgData name="Heida, Edileusa (Contractor)" userId="bd57efa4-b37e-4c78-bc2f-7889177d7143" providerId="ADAL" clId="{DA77178A-6119-40D3-A4A7-E94713A9EEF3}" dt="2024-04-29T17:44:57.950" v="7568" actId="478"/>
          <ac:spMkLst>
            <pc:docMk/>
            <pc:sldMk cId="1222444790" sldId="256"/>
            <ac:spMk id="5" creationId="{4C9C61C5-FC4D-008B-7EED-D965486F8280}"/>
          </ac:spMkLst>
        </pc:spChg>
        <pc:spChg chg="add del mod">
          <ac:chgData name="Heida, Edileusa (Contractor)" userId="bd57efa4-b37e-4c78-bc2f-7889177d7143" providerId="ADAL" clId="{DA77178A-6119-40D3-A4A7-E94713A9EEF3}" dt="2024-04-29T17:45:01.376" v="7569" actId="478"/>
          <ac:spMkLst>
            <pc:docMk/>
            <pc:sldMk cId="1222444790" sldId="256"/>
            <ac:spMk id="6" creationId="{BF9E87A2-E6B2-0D78-39B3-5E7E7902493A}"/>
          </ac:spMkLst>
        </pc:spChg>
        <pc:picChg chg="del">
          <ac:chgData name="Heida, Edileusa (Contractor)" userId="bd57efa4-b37e-4c78-bc2f-7889177d7143" providerId="ADAL" clId="{DA77178A-6119-40D3-A4A7-E94713A9EEF3}" dt="2024-04-29T17:44:55.199" v="7567" actId="478"/>
          <ac:picMkLst>
            <pc:docMk/>
            <pc:sldMk cId="1222444790" sldId="256"/>
            <ac:picMk id="3" creationId="{7B8298E4-FEB8-D1E6-D256-C33C8DF9892A}"/>
          </ac:picMkLst>
        </pc:picChg>
        <pc:picChg chg="add mod">
          <ac:chgData name="Heida, Edileusa (Contractor)" userId="bd57efa4-b37e-4c78-bc2f-7889177d7143" providerId="ADAL" clId="{DA77178A-6119-40D3-A4A7-E94713A9EEF3}" dt="2024-04-29T17:45:59.701" v="7574" actId="14100"/>
          <ac:picMkLst>
            <pc:docMk/>
            <pc:sldMk cId="1222444790" sldId="256"/>
            <ac:picMk id="8" creationId="{1150803C-7882-E29B-90DC-A15F14550631}"/>
          </ac:picMkLst>
        </pc:picChg>
      </pc:sldChg>
      <pc:sldChg chg="modSp setBg">
        <pc:chgData name="Heida, Edileusa (Contractor)" userId="bd57efa4-b37e-4c78-bc2f-7889177d7143" providerId="ADAL" clId="{DA77178A-6119-40D3-A4A7-E94713A9EEF3}" dt="2024-04-12T15:29:52.848" v="513"/>
        <pc:sldMkLst>
          <pc:docMk/>
          <pc:sldMk cId="2329876469" sldId="257"/>
        </pc:sldMkLst>
        <pc:spChg chg="mod">
          <ac:chgData name="Heida, Edileusa (Contractor)" userId="bd57efa4-b37e-4c78-bc2f-7889177d7143" providerId="ADAL" clId="{DA77178A-6119-40D3-A4A7-E94713A9EEF3}" dt="2024-04-12T15:29:52.848" v="513"/>
          <ac:spMkLst>
            <pc:docMk/>
            <pc:sldMk cId="2329876469" sldId="257"/>
            <ac:spMk id="2" creationId="{9EF94EE4-09DE-342D-772B-A84E1C410F34}"/>
          </ac:spMkLst>
        </pc:spChg>
      </pc:sldChg>
      <pc:sldChg chg="addSp delSp modSp mod setBg">
        <pc:chgData name="Heida, Edileusa (Contractor)" userId="bd57efa4-b37e-4c78-bc2f-7889177d7143" providerId="ADAL" clId="{DA77178A-6119-40D3-A4A7-E94713A9EEF3}" dt="2024-04-29T18:26:58.025" v="7991" actId="14100"/>
        <pc:sldMkLst>
          <pc:docMk/>
          <pc:sldMk cId="4025737250" sldId="258"/>
        </pc:sldMkLst>
        <pc:spChg chg="mod">
          <ac:chgData name="Heida, Edileusa (Contractor)" userId="bd57efa4-b37e-4c78-bc2f-7889177d7143" providerId="ADAL" clId="{DA77178A-6119-40D3-A4A7-E94713A9EEF3}" dt="2024-04-12T15:29:52.848" v="513"/>
          <ac:spMkLst>
            <pc:docMk/>
            <pc:sldMk cId="4025737250" sldId="258"/>
            <ac:spMk id="2" creationId="{037B6260-EF1F-9536-F45B-2F67B8826FBA}"/>
          </ac:spMkLst>
        </pc:spChg>
        <pc:spChg chg="add del mod">
          <ac:chgData name="Heida, Edileusa (Contractor)" userId="bd57efa4-b37e-4c78-bc2f-7889177d7143" providerId="ADAL" clId="{DA77178A-6119-40D3-A4A7-E94713A9EEF3}" dt="2024-04-29T18:25:59.257" v="7983" actId="478"/>
          <ac:spMkLst>
            <pc:docMk/>
            <pc:sldMk cId="4025737250" sldId="258"/>
            <ac:spMk id="4" creationId="{D02CC00C-F1AA-8415-CBD4-70140A28891E}"/>
          </ac:spMkLst>
        </pc:spChg>
        <pc:spChg chg="add del mod">
          <ac:chgData name="Heida, Edileusa (Contractor)" userId="bd57efa4-b37e-4c78-bc2f-7889177d7143" providerId="ADAL" clId="{DA77178A-6119-40D3-A4A7-E94713A9EEF3}" dt="2024-04-29T18:25:55.206" v="7981" actId="478"/>
          <ac:spMkLst>
            <pc:docMk/>
            <pc:sldMk cId="4025737250" sldId="258"/>
            <ac:spMk id="5" creationId="{7789FED8-541C-B27C-A4C4-C448539E2DC7}"/>
          </ac:spMkLst>
        </pc:spChg>
        <pc:spChg chg="add del mod">
          <ac:chgData name="Heida, Edileusa (Contractor)" userId="bd57efa4-b37e-4c78-bc2f-7889177d7143" providerId="ADAL" clId="{DA77178A-6119-40D3-A4A7-E94713A9EEF3}" dt="2024-04-29T18:26:04.507" v="7984" actId="478"/>
          <ac:spMkLst>
            <pc:docMk/>
            <pc:sldMk cId="4025737250" sldId="258"/>
            <ac:spMk id="6" creationId="{56BA945B-1F0B-C2ED-925F-4BE5B59E5E8F}"/>
          </ac:spMkLst>
        </pc:spChg>
        <pc:spChg chg="add del mod">
          <ac:chgData name="Heida, Edileusa (Contractor)" userId="bd57efa4-b37e-4c78-bc2f-7889177d7143" providerId="ADAL" clId="{DA77178A-6119-40D3-A4A7-E94713A9EEF3}" dt="2024-04-29T18:26:04.507" v="7984" actId="478"/>
          <ac:spMkLst>
            <pc:docMk/>
            <pc:sldMk cId="4025737250" sldId="258"/>
            <ac:spMk id="11" creationId="{3809784B-8677-BFFC-8331-022513741D55}"/>
          </ac:spMkLst>
        </pc:spChg>
        <pc:picChg chg="del mod">
          <ac:chgData name="Heida, Edileusa (Contractor)" userId="bd57efa4-b37e-4c78-bc2f-7889177d7143" providerId="ADAL" clId="{DA77178A-6119-40D3-A4A7-E94713A9EEF3}" dt="2024-04-29T18:25:49.661" v="7980" actId="478"/>
          <ac:picMkLst>
            <pc:docMk/>
            <pc:sldMk cId="4025737250" sldId="258"/>
            <ac:picMk id="3" creationId="{632802C4-5DE2-419F-9BC0-F6D0FF163B4F}"/>
          </ac:picMkLst>
        </pc:picChg>
        <pc:picChg chg="add del mod">
          <ac:chgData name="Heida, Edileusa (Contractor)" userId="bd57efa4-b37e-4c78-bc2f-7889177d7143" providerId="ADAL" clId="{DA77178A-6119-40D3-A4A7-E94713A9EEF3}" dt="2024-04-29T18:26:04.507" v="7984" actId="478"/>
          <ac:picMkLst>
            <pc:docMk/>
            <pc:sldMk cId="4025737250" sldId="258"/>
            <ac:picMk id="8" creationId="{68D22D25-F04C-B6A5-AE61-CAAC145FDAE3}"/>
          </ac:picMkLst>
        </pc:picChg>
        <pc:picChg chg="add del mod ord">
          <ac:chgData name="Heida, Edileusa (Contractor)" userId="bd57efa4-b37e-4c78-bc2f-7889177d7143" providerId="ADAL" clId="{DA77178A-6119-40D3-A4A7-E94713A9EEF3}" dt="2024-04-29T18:26:04.507" v="7984" actId="478"/>
          <ac:picMkLst>
            <pc:docMk/>
            <pc:sldMk cId="4025737250" sldId="258"/>
            <ac:picMk id="10" creationId="{95C559CB-CCF9-0B4B-E26E-43CFDD3AF931}"/>
          </ac:picMkLst>
        </pc:picChg>
        <pc:picChg chg="add del mod">
          <ac:chgData name="Heida, Edileusa (Contractor)" userId="bd57efa4-b37e-4c78-bc2f-7889177d7143" providerId="ADAL" clId="{DA77178A-6119-40D3-A4A7-E94713A9EEF3}" dt="2024-04-29T18:26:04.507" v="7984" actId="478"/>
          <ac:picMkLst>
            <pc:docMk/>
            <pc:sldMk cId="4025737250" sldId="258"/>
            <ac:picMk id="13" creationId="{5CE8514B-46EA-B357-46D3-523EFDE597BA}"/>
          </ac:picMkLst>
        </pc:picChg>
        <pc:picChg chg="add del mod">
          <ac:chgData name="Heida, Edileusa (Contractor)" userId="bd57efa4-b37e-4c78-bc2f-7889177d7143" providerId="ADAL" clId="{DA77178A-6119-40D3-A4A7-E94713A9EEF3}" dt="2024-04-29T18:26:04.507" v="7984" actId="478"/>
          <ac:picMkLst>
            <pc:docMk/>
            <pc:sldMk cId="4025737250" sldId="258"/>
            <ac:picMk id="18" creationId="{0E3D1BD4-842B-D820-FCE4-7EF01A63E6B9}"/>
          </ac:picMkLst>
        </pc:picChg>
        <pc:picChg chg="add mod">
          <ac:chgData name="Heida, Edileusa (Contractor)" userId="bd57efa4-b37e-4c78-bc2f-7889177d7143" providerId="ADAL" clId="{DA77178A-6119-40D3-A4A7-E94713A9EEF3}" dt="2024-04-29T18:26:58.025" v="7991" actId="14100"/>
          <ac:picMkLst>
            <pc:docMk/>
            <pc:sldMk cId="4025737250" sldId="258"/>
            <ac:picMk id="20" creationId="{54B25EA8-6C0B-D804-3FB2-25DF7E593117}"/>
          </ac:picMkLst>
        </pc:picChg>
        <pc:cxnChg chg="add del mod">
          <ac:chgData name="Heida, Edileusa (Contractor)" userId="bd57efa4-b37e-4c78-bc2f-7889177d7143" providerId="ADAL" clId="{DA77178A-6119-40D3-A4A7-E94713A9EEF3}" dt="2024-04-29T18:25:56.963" v="7982" actId="478"/>
          <ac:cxnSpMkLst>
            <pc:docMk/>
            <pc:sldMk cId="4025737250" sldId="258"/>
            <ac:cxnSpMk id="15" creationId="{DA05BA7E-FFED-68E9-C28F-E6B67F799033}"/>
          </ac:cxnSpMkLst>
        </pc:cxnChg>
      </pc:sldChg>
      <pc:sldChg chg="addSp delSp modSp mod setBg">
        <pc:chgData name="Heida, Edileusa (Contractor)" userId="bd57efa4-b37e-4c78-bc2f-7889177d7143" providerId="ADAL" clId="{DA77178A-6119-40D3-A4A7-E94713A9EEF3}" dt="2024-04-25T19:09:16.775" v="7316" actId="14100"/>
        <pc:sldMkLst>
          <pc:docMk/>
          <pc:sldMk cId="2397704060" sldId="259"/>
        </pc:sldMkLst>
        <pc:spChg chg="mod">
          <ac:chgData name="Heida, Edileusa (Contractor)" userId="bd57efa4-b37e-4c78-bc2f-7889177d7143" providerId="ADAL" clId="{DA77178A-6119-40D3-A4A7-E94713A9EEF3}" dt="2024-04-12T15:29:52.848" v="513"/>
          <ac:spMkLst>
            <pc:docMk/>
            <pc:sldMk cId="2397704060" sldId="259"/>
            <ac:spMk id="2" creationId="{C6C54490-BB52-DF17-77D9-E4C85FEAEA64}"/>
          </ac:spMkLst>
        </pc:spChg>
        <pc:spChg chg="add del mod">
          <ac:chgData name="Heida, Edileusa (Contractor)" userId="bd57efa4-b37e-4c78-bc2f-7889177d7143" providerId="ADAL" clId="{DA77178A-6119-40D3-A4A7-E94713A9EEF3}" dt="2024-04-25T19:08:35.083" v="7311" actId="478"/>
          <ac:spMkLst>
            <pc:docMk/>
            <pc:sldMk cId="2397704060" sldId="259"/>
            <ac:spMk id="4" creationId="{32A94659-50D0-0155-1E49-66D8EE1FBCC7}"/>
          </ac:spMkLst>
        </pc:spChg>
        <pc:spChg chg="add del mod">
          <ac:chgData name="Heida, Edileusa (Contractor)" userId="bd57efa4-b37e-4c78-bc2f-7889177d7143" providerId="ADAL" clId="{DA77178A-6119-40D3-A4A7-E94713A9EEF3}" dt="2024-04-25T19:08:37.535" v="7313" actId="478"/>
          <ac:spMkLst>
            <pc:docMk/>
            <pc:sldMk cId="2397704060" sldId="259"/>
            <ac:spMk id="5" creationId="{07805654-AA04-760E-CF8F-D63CB51AB897}"/>
          </ac:spMkLst>
        </pc:spChg>
        <pc:spChg chg="add del mod">
          <ac:chgData name="Heida, Edileusa (Contractor)" userId="bd57efa4-b37e-4c78-bc2f-7889177d7143" providerId="ADAL" clId="{DA77178A-6119-40D3-A4A7-E94713A9EEF3}" dt="2024-04-25T19:08:15.037" v="7297" actId="478"/>
          <ac:spMkLst>
            <pc:docMk/>
            <pc:sldMk cId="2397704060" sldId="259"/>
            <ac:spMk id="6" creationId="{F252CA6D-A26E-7211-AAF6-235BF47BAC28}"/>
          </ac:spMkLst>
        </pc:spChg>
        <pc:spChg chg="add del mod">
          <ac:chgData name="Heida, Edileusa (Contractor)" userId="bd57efa4-b37e-4c78-bc2f-7889177d7143" providerId="ADAL" clId="{DA77178A-6119-40D3-A4A7-E94713A9EEF3}" dt="2024-04-25T19:08:16.302" v="7298" actId="478"/>
          <ac:spMkLst>
            <pc:docMk/>
            <pc:sldMk cId="2397704060" sldId="259"/>
            <ac:spMk id="7" creationId="{843ECD0F-8866-6D60-3C65-F2DAA50F19E4}"/>
          </ac:spMkLst>
        </pc:spChg>
        <pc:spChg chg="add del mod">
          <ac:chgData name="Heida, Edileusa (Contractor)" userId="bd57efa4-b37e-4c78-bc2f-7889177d7143" providerId="ADAL" clId="{DA77178A-6119-40D3-A4A7-E94713A9EEF3}" dt="2024-04-25T18:38:22.756" v="6993" actId="478"/>
          <ac:spMkLst>
            <pc:docMk/>
            <pc:sldMk cId="2397704060" sldId="259"/>
            <ac:spMk id="8" creationId="{04BD1553-9BBF-4CB4-88F7-D084645C7427}"/>
          </ac:spMkLst>
        </pc:spChg>
        <pc:spChg chg="add del mod">
          <ac:chgData name="Heida, Edileusa (Contractor)" userId="bd57efa4-b37e-4c78-bc2f-7889177d7143" providerId="ADAL" clId="{DA77178A-6119-40D3-A4A7-E94713A9EEF3}" dt="2024-04-25T19:08:31.395" v="7309" actId="478"/>
          <ac:spMkLst>
            <pc:docMk/>
            <pc:sldMk cId="2397704060" sldId="259"/>
            <ac:spMk id="9" creationId="{90B92C3E-7F23-A486-5E5A-7225373A96F0}"/>
          </ac:spMkLst>
        </pc:spChg>
        <pc:spChg chg="add del mod">
          <ac:chgData name="Heida, Edileusa (Contractor)" userId="bd57efa4-b37e-4c78-bc2f-7889177d7143" providerId="ADAL" clId="{DA77178A-6119-40D3-A4A7-E94713A9EEF3}" dt="2024-04-25T19:08:27.047" v="7306" actId="478"/>
          <ac:spMkLst>
            <pc:docMk/>
            <pc:sldMk cId="2397704060" sldId="259"/>
            <ac:spMk id="14" creationId="{0467F6B9-B9F0-444F-6512-B3F3050018EA}"/>
          </ac:spMkLst>
        </pc:spChg>
        <pc:spChg chg="add del mod">
          <ac:chgData name="Heida, Edileusa (Contractor)" userId="bd57efa4-b37e-4c78-bc2f-7889177d7143" providerId="ADAL" clId="{DA77178A-6119-40D3-A4A7-E94713A9EEF3}" dt="2024-04-25T19:08:24.445" v="7305" actId="478"/>
          <ac:spMkLst>
            <pc:docMk/>
            <pc:sldMk cId="2397704060" sldId="259"/>
            <ac:spMk id="17" creationId="{B26CDE3B-C466-9A19-8AA3-51B89BC6BDCE}"/>
          </ac:spMkLst>
        </pc:spChg>
        <pc:spChg chg="add del mod">
          <ac:chgData name="Heida, Edileusa (Contractor)" userId="bd57efa4-b37e-4c78-bc2f-7889177d7143" providerId="ADAL" clId="{DA77178A-6119-40D3-A4A7-E94713A9EEF3}" dt="2024-04-25T19:08:21.705" v="7303" actId="478"/>
          <ac:spMkLst>
            <pc:docMk/>
            <pc:sldMk cId="2397704060" sldId="259"/>
            <ac:spMk id="18" creationId="{6703269D-F843-0FFE-359A-504362736095}"/>
          </ac:spMkLst>
        </pc:spChg>
        <pc:spChg chg="add del mod">
          <ac:chgData name="Heida, Edileusa (Contractor)" userId="bd57efa4-b37e-4c78-bc2f-7889177d7143" providerId="ADAL" clId="{DA77178A-6119-40D3-A4A7-E94713A9EEF3}" dt="2024-04-25T19:08:30.130" v="7308" actId="478"/>
          <ac:spMkLst>
            <pc:docMk/>
            <pc:sldMk cId="2397704060" sldId="259"/>
            <ac:spMk id="19" creationId="{73EC0F85-7395-2EC7-0B42-F9DCE90E5AB1}"/>
          </ac:spMkLst>
        </pc:spChg>
        <pc:spChg chg="add del mod">
          <ac:chgData name="Heida, Edileusa (Contractor)" userId="bd57efa4-b37e-4c78-bc2f-7889177d7143" providerId="ADAL" clId="{DA77178A-6119-40D3-A4A7-E94713A9EEF3}" dt="2024-04-25T19:08:34.027" v="7310" actId="478"/>
          <ac:spMkLst>
            <pc:docMk/>
            <pc:sldMk cId="2397704060" sldId="259"/>
            <ac:spMk id="20" creationId="{CDA28829-A442-5A13-EA82-0CAA2EE9986C}"/>
          </ac:spMkLst>
        </pc:spChg>
        <pc:picChg chg="del mod">
          <ac:chgData name="Heida, Edileusa (Contractor)" userId="bd57efa4-b37e-4c78-bc2f-7889177d7143" providerId="ADAL" clId="{DA77178A-6119-40D3-A4A7-E94713A9EEF3}" dt="2024-04-25T18:28:23.761" v="6960" actId="478"/>
          <ac:picMkLst>
            <pc:docMk/>
            <pc:sldMk cId="2397704060" sldId="259"/>
            <ac:picMk id="3" creationId="{D1F7614E-8A4C-A579-916B-190DBE50836F}"/>
          </ac:picMkLst>
        </pc:picChg>
        <pc:picChg chg="add del mod">
          <ac:chgData name="Heida, Edileusa (Contractor)" userId="bd57efa4-b37e-4c78-bc2f-7889177d7143" providerId="ADAL" clId="{DA77178A-6119-40D3-A4A7-E94713A9EEF3}" dt="2024-04-25T19:08:18.213" v="7300" actId="478"/>
          <ac:picMkLst>
            <pc:docMk/>
            <pc:sldMk cId="2397704060" sldId="259"/>
            <ac:picMk id="10" creationId="{4A7361BA-A446-96DF-C059-D8D5830A1D26}"/>
          </ac:picMkLst>
        </pc:picChg>
        <pc:picChg chg="add del mod">
          <ac:chgData name="Heida, Edileusa (Contractor)" userId="bd57efa4-b37e-4c78-bc2f-7889177d7143" providerId="ADAL" clId="{DA77178A-6119-40D3-A4A7-E94713A9EEF3}" dt="2024-04-25T19:08:17.253" v="7299" actId="478"/>
          <ac:picMkLst>
            <pc:docMk/>
            <pc:sldMk cId="2397704060" sldId="259"/>
            <ac:picMk id="11" creationId="{7D66EFA9-CE8C-2491-768C-34AF1BEFF48D}"/>
          </ac:picMkLst>
        </pc:picChg>
        <pc:picChg chg="add del mod">
          <ac:chgData name="Heida, Edileusa (Contractor)" userId="bd57efa4-b37e-4c78-bc2f-7889177d7143" providerId="ADAL" clId="{DA77178A-6119-40D3-A4A7-E94713A9EEF3}" dt="2024-04-25T19:08:28.196" v="7307" actId="478"/>
          <ac:picMkLst>
            <pc:docMk/>
            <pc:sldMk cId="2397704060" sldId="259"/>
            <ac:picMk id="13" creationId="{50CB0518-E172-3BF5-3B53-712CCC8B0D30}"/>
          </ac:picMkLst>
        </pc:picChg>
        <pc:picChg chg="add del">
          <ac:chgData name="Heida, Edileusa (Contractor)" userId="bd57efa4-b37e-4c78-bc2f-7889177d7143" providerId="ADAL" clId="{DA77178A-6119-40D3-A4A7-E94713A9EEF3}" dt="2024-04-25T18:50:10.142" v="7105" actId="478"/>
          <ac:picMkLst>
            <pc:docMk/>
            <pc:sldMk cId="2397704060" sldId="259"/>
            <ac:picMk id="16" creationId="{64F15815-0F4A-2573-2A14-8F170F6B083B}"/>
          </ac:picMkLst>
        </pc:picChg>
        <pc:picChg chg="add mod">
          <ac:chgData name="Heida, Edileusa (Contractor)" userId="bd57efa4-b37e-4c78-bc2f-7889177d7143" providerId="ADAL" clId="{DA77178A-6119-40D3-A4A7-E94713A9EEF3}" dt="2024-04-25T19:09:16.775" v="7316" actId="14100"/>
          <ac:picMkLst>
            <pc:docMk/>
            <pc:sldMk cId="2397704060" sldId="259"/>
            <ac:picMk id="22" creationId="{622E741E-1427-7429-C138-A412F9EC2E10}"/>
          </ac:picMkLst>
        </pc:picChg>
      </pc:sldChg>
      <pc:sldChg chg="modSp setBg">
        <pc:chgData name="Heida, Edileusa (Contractor)" userId="bd57efa4-b37e-4c78-bc2f-7889177d7143" providerId="ADAL" clId="{DA77178A-6119-40D3-A4A7-E94713A9EEF3}" dt="2024-04-12T15:29:52.848" v="513"/>
        <pc:sldMkLst>
          <pc:docMk/>
          <pc:sldMk cId="2033029073" sldId="260"/>
        </pc:sldMkLst>
        <pc:spChg chg="mod">
          <ac:chgData name="Heida, Edileusa (Contractor)" userId="bd57efa4-b37e-4c78-bc2f-7889177d7143" providerId="ADAL" clId="{DA77178A-6119-40D3-A4A7-E94713A9EEF3}" dt="2024-04-12T15:29:52.848" v="513"/>
          <ac:spMkLst>
            <pc:docMk/>
            <pc:sldMk cId="2033029073" sldId="260"/>
            <ac:spMk id="2" creationId="{A5AD3436-E533-2F47-ECDA-7B47251FAB38}"/>
          </ac:spMkLst>
        </pc:spChg>
      </pc:sldChg>
      <pc:sldChg chg="addSp delSp modSp mod setBg">
        <pc:chgData name="Heida, Edileusa (Contractor)" userId="bd57efa4-b37e-4c78-bc2f-7889177d7143" providerId="ADAL" clId="{DA77178A-6119-40D3-A4A7-E94713A9EEF3}" dt="2024-04-23T15:09:33.673" v="4185" actId="207"/>
        <pc:sldMkLst>
          <pc:docMk/>
          <pc:sldMk cId="3846973971" sldId="261"/>
        </pc:sldMkLst>
        <pc:spChg chg="mod">
          <ac:chgData name="Heida, Edileusa (Contractor)" userId="bd57efa4-b37e-4c78-bc2f-7889177d7143" providerId="ADAL" clId="{DA77178A-6119-40D3-A4A7-E94713A9EEF3}" dt="2024-04-12T15:29:52.848" v="513"/>
          <ac:spMkLst>
            <pc:docMk/>
            <pc:sldMk cId="3846973971" sldId="261"/>
            <ac:spMk id="2" creationId="{8105E654-D4BF-DA2A-30DB-87FFF8E194B9}"/>
          </ac:spMkLst>
        </pc:spChg>
        <pc:spChg chg="add del mod">
          <ac:chgData name="Heida, Edileusa (Contractor)" userId="bd57efa4-b37e-4c78-bc2f-7889177d7143" providerId="ADAL" clId="{DA77178A-6119-40D3-A4A7-E94713A9EEF3}" dt="2024-04-23T15:09:33.673" v="4185" actId="207"/>
          <ac:spMkLst>
            <pc:docMk/>
            <pc:sldMk cId="3846973971" sldId="261"/>
            <ac:spMk id="4" creationId="{71F12A3B-6EBA-21E3-324D-F9483419229A}"/>
          </ac:spMkLst>
        </pc:spChg>
        <pc:picChg chg="del">
          <ac:chgData name="Heida, Edileusa (Contractor)" userId="bd57efa4-b37e-4c78-bc2f-7889177d7143" providerId="ADAL" clId="{DA77178A-6119-40D3-A4A7-E94713A9EEF3}" dt="2024-04-11T19:26:16.783" v="0" actId="478"/>
          <ac:picMkLst>
            <pc:docMk/>
            <pc:sldMk cId="3846973971" sldId="261"/>
            <ac:picMk id="3" creationId="{18440C2A-7CE8-F06F-879B-31E3A1B1162A}"/>
          </ac:picMkLst>
        </pc:picChg>
        <pc:picChg chg="add del mod">
          <ac:chgData name="Heida, Edileusa (Contractor)" userId="bd57efa4-b37e-4c78-bc2f-7889177d7143" providerId="ADAL" clId="{DA77178A-6119-40D3-A4A7-E94713A9EEF3}" dt="2024-04-11T19:47:49.255" v="43" actId="478"/>
          <ac:picMkLst>
            <pc:docMk/>
            <pc:sldMk cId="3846973971" sldId="261"/>
            <ac:picMk id="5" creationId="{66508D6E-3F59-8ABA-E680-7822DB91A4A5}"/>
          </ac:picMkLst>
        </pc:picChg>
        <pc:picChg chg="add mod">
          <ac:chgData name="Heida, Edileusa (Contractor)" userId="bd57efa4-b37e-4c78-bc2f-7889177d7143" providerId="ADAL" clId="{DA77178A-6119-40D3-A4A7-E94713A9EEF3}" dt="2024-04-12T14:22:08.907" v="113"/>
          <ac:picMkLst>
            <pc:docMk/>
            <pc:sldMk cId="3846973971" sldId="261"/>
            <ac:picMk id="5" creationId="{B55A95E6-71D7-7642-CBA1-442FC396A89A}"/>
          </ac:picMkLst>
        </pc:picChg>
        <pc:picChg chg="add mod">
          <ac:chgData name="Heida, Edileusa (Contractor)" userId="bd57efa4-b37e-4c78-bc2f-7889177d7143" providerId="ADAL" clId="{DA77178A-6119-40D3-A4A7-E94713A9EEF3}" dt="2024-04-12T14:24:25.747" v="117"/>
          <ac:picMkLst>
            <pc:docMk/>
            <pc:sldMk cId="3846973971" sldId="261"/>
            <ac:picMk id="6" creationId="{DF771969-8E0E-3481-F0B0-99772A4FA722}"/>
          </ac:picMkLst>
        </pc:picChg>
        <pc:picChg chg="add del mod">
          <ac:chgData name="Heida, Edileusa (Contractor)" userId="bd57efa4-b37e-4c78-bc2f-7889177d7143" providerId="ADAL" clId="{DA77178A-6119-40D3-A4A7-E94713A9EEF3}" dt="2024-04-12T14:06:12.234" v="109" actId="478"/>
          <ac:picMkLst>
            <pc:docMk/>
            <pc:sldMk cId="3846973971" sldId="261"/>
            <ac:picMk id="1026" creationId="{4C7DA685-216E-3580-76A2-1088D9576371}"/>
          </ac:picMkLst>
        </pc:picChg>
        <pc:picChg chg="add del mod">
          <ac:chgData name="Heida, Edileusa (Contractor)" userId="bd57efa4-b37e-4c78-bc2f-7889177d7143" providerId="ADAL" clId="{DA77178A-6119-40D3-A4A7-E94713A9EEF3}" dt="2024-04-12T14:25:06.122" v="122" actId="478"/>
          <ac:picMkLst>
            <pc:docMk/>
            <pc:sldMk cId="3846973971" sldId="261"/>
            <ac:picMk id="1027" creationId="{CAABFD57-EBF8-765B-42A1-E23145878070}"/>
          </ac:picMkLst>
        </pc:picChg>
        <pc:picChg chg="add mod">
          <ac:chgData name="Heida, Edileusa (Contractor)" userId="bd57efa4-b37e-4c78-bc2f-7889177d7143" providerId="ADAL" clId="{DA77178A-6119-40D3-A4A7-E94713A9EEF3}" dt="2024-04-12T20:29:05.812" v="1986" actId="14100"/>
          <ac:picMkLst>
            <pc:docMk/>
            <pc:sldMk cId="3846973971" sldId="261"/>
            <ac:picMk id="1028" creationId="{7B2D11CA-C7DC-420B-AF05-0DF6BEE15890}"/>
          </ac:picMkLst>
        </pc:picChg>
      </pc:sldChg>
      <pc:sldChg chg="modSp ord setBg">
        <pc:chgData name="Heida, Edileusa (Contractor)" userId="bd57efa4-b37e-4c78-bc2f-7889177d7143" providerId="ADAL" clId="{DA77178A-6119-40D3-A4A7-E94713A9EEF3}" dt="2024-04-29T12:55:48.469" v="7378"/>
        <pc:sldMkLst>
          <pc:docMk/>
          <pc:sldMk cId="887604824" sldId="262"/>
        </pc:sldMkLst>
        <pc:spChg chg="mod">
          <ac:chgData name="Heida, Edileusa (Contractor)" userId="bd57efa4-b37e-4c78-bc2f-7889177d7143" providerId="ADAL" clId="{DA77178A-6119-40D3-A4A7-E94713A9EEF3}" dt="2024-04-12T15:29:52.848" v="513"/>
          <ac:spMkLst>
            <pc:docMk/>
            <pc:sldMk cId="887604824" sldId="262"/>
            <ac:spMk id="2" creationId="{53092563-88D3-80F9-280C-C541BBCDB617}"/>
          </ac:spMkLst>
        </pc:spChg>
      </pc:sldChg>
      <pc:sldChg chg="addSp delSp modSp add del mod setBg setClrOvrMap delDesignElem">
        <pc:chgData name="Heida, Edileusa (Contractor)" userId="bd57efa4-b37e-4c78-bc2f-7889177d7143" providerId="ADAL" clId="{DA77178A-6119-40D3-A4A7-E94713A9EEF3}" dt="2024-04-23T15:10:32.849" v="4234"/>
        <pc:sldMkLst>
          <pc:docMk/>
          <pc:sldMk cId="2765913863" sldId="263"/>
        </pc:sldMkLst>
        <pc:spChg chg="mod">
          <ac:chgData name="Heida, Edileusa (Contractor)" userId="bd57efa4-b37e-4c78-bc2f-7889177d7143" providerId="ADAL" clId="{DA77178A-6119-40D3-A4A7-E94713A9EEF3}" dt="2024-04-12T15:29:52.848" v="513"/>
          <ac:spMkLst>
            <pc:docMk/>
            <pc:sldMk cId="2765913863" sldId="263"/>
            <ac:spMk id="2" creationId="{93E0561C-581B-8FD3-0348-63A056D7E74A}"/>
          </ac:spMkLst>
        </pc:spChg>
        <pc:spChg chg="add del">
          <ac:chgData name="Heida, Edileusa (Contractor)" userId="bd57efa4-b37e-4c78-bc2f-7889177d7143" providerId="ADAL" clId="{DA77178A-6119-40D3-A4A7-E94713A9EEF3}" dt="2024-04-12T15:16:35.302" v="370" actId="26606"/>
          <ac:spMkLst>
            <pc:docMk/>
            <pc:sldMk cId="2765913863" sldId="263"/>
            <ac:spMk id="19" creationId="{DD6BC9EB-F181-48AB-BCA2-3D1DB20D2D87}"/>
          </ac:spMkLst>
        </pc:spChg>
        <pc:spChg chg="add del">
          <ac:chgData name="Heida, Edileusa (Contractor)" userId="bd57efa4-b37e-4c78-bc2f-7889177d7143" providerId="ADAL" clId="{DA77178A-6119-40D3-A4A7-E94713A9EEF3}" dt="2024-04-12T15:16:35.302" v="370" actId="26606"/>
          <ac:spMkLst>
            <pc:docMk/>
            <pc:sldMk cId="2765913863" sldId="263"/>
            <ac:spMk id="21" creationId="{D33AAA80-39DC-4020-9BFF-0718F35C7661}"/>
          </ac:spMkLst>
        </pc:spChg>
        <pc:spChg chg="add mod">
          <ac:chgData name="Heida, Edileusa (Contractor)" userId="bd57efa4-b37e-4c78-bc2f-7889177d7143" providerId="ADAL" clId="{DA77178A-6119-40D3-A4A7-E94713A9EEF3}" dt="2024-04-12T15:43:50.512" v="884" actId="122"/>
          <ac:spMkLst>
            <pc:docMk/>
            <pc:sldMk cId="2765913863" sldId="263"/>
            <ac:spMk id="22" creationId="{8808EA98-5A27-493C-F1EF-A30FDF7A9E43}"/>
          </ac:spMkLst>
        </pc:spChg>
        <pc:spChg chg="add del">
          <ac:chgData name="Heida, Edileusa (Contractor)" userId="bd57efa4-b37e-4c78-bc2f-7889177d7143" providerId="ADAL" clId="{DA77178A-6119-40D3-A4A7-E94713A9EEF3}" dt="2024-04-12T15:16:35.302" v="370" actId="26606"/>
          <ac:spMkLst>
            <pc:docMk/>
            <pc:sldMk cId="2765913863" sldId="263"/>
            <ac:spMk id="25" creationId="{1177F295-741F-4EFF-B0CA-BE69295ADA07}"/>
          </ac:spMkLst>
        </pc:spChg>
        <pc:spChg chg="add del">
          <ac:chgData name="Heida, Edileusa (Contractor)" userId="bd57efa4-b37e-4c78-bc2f-7889177d7143" providerId="ADAL" clId="{DA77178A-6119-40D3-A4A7-E94713A9EEF3}" dt="2024-04-12T15:17:10.609" v="374" actId="26606"/>
          <ac:spMkLst>
            <pc:docMk/>
            <pc:sldMk cId="2765913863" sldId="263"/>
            <ac:spMk id="42" creationId="{9179DE42-5613-4B35-A1E6-6CCBAA13C743}"/>
          </ac:spMkLst>
        </pc:spChg>
        <pc:spChg chg="add del">
          <ac:chgData name="Heida, Edileusa (Contractor)" userId="bd57efa4-b37e-4c78-bc2f-7889177d7143" providerId="ADAL" clId="{DA77178A-6119-40D3-A4A7-E94713A9EEF3}" dt="2024-04-12T15:17:10.609" v="374" actId="26606"/>
          <ac:spMkLst>
            <pc:docMk/>
            <pc:sldMk cId="2765913863" sldId="263"/>
            <ac:spMk id="48" creationId="{52FB45E9-914E-4471-AC87-E475CD51767D}"/>
          </ac:spMkLst>
        </pc:spChg>
        <pc:spChg chg="add del">
          <ac:chgData name="Heida, Edileusa (Contractor)" userId="bd57efa4-b37e-4c78-bc2f-7889177d7143" providerId="ADAL" clId="{DA77178A-6119-40D3-A4A7-E94713A9EEF3}" dt="2024-04-12T15:17:10.609" v="374" actId="26606"/>
          <ac:spMkLst>
            <pc:docMk/>
            <pc:sldMk cId="2765913863" sldId="263"/>
            <ac:spMk id="50" creationId="{C310626D-5743-49D4-8F7D-88C4F8F05774}"/>
          </ac:spMkLst>
        </pc:spChg>
        <pc:spChg chg="add del">
          <ac:chgData name="Heida, Edileusa (Contractor)" userId="bd57efa4-b37e-4c78-bc2f-7889177d7143" providerId="ADAL" clId="{DA77178A-6119-40D3-A4A7-E94713A9EEF3}" dt="2024-04-12T15:17:10.609" v="374" actId="26606"/>
          <ac:spMkLst>
            <pc:docMk/>
            <pc:sldMk cId="2765913863" sldId="263"/>
            <ac:spMk id="52" creationId="{3C195FC1-B568-4C72-9902-34CB35DDD7A1}"/>
          </ac:spMkLst>
        </pc:spChg>
        <pc:spChg chg="add del">
          <ac:chgData name="Heida, Edileusa (Contractor)" userId="bd57efa4-b37e-4c78-bc2f-7889177d7143" providerId="ADAL" clId="{DA77178A-6119-40D3-A4A7-E94713A9EEF3}" dt="2024-04-12T15:17:10.609" v="374" actId="26606"/>
          <ac:spMkLst>
            <pc:docMk/>
            <pc:sldMk cId="2765913863" sldId="263"/>
            <ac:spMk id="54" creationId="{EF2BDF77-362C-43F0-8CBB-A969EC2AE0C4}"/>
          </ac:spMkLst>
        </pc:spChg>
        <pc:spChg chg="add del">
          <ac:chgData name="Heida, Edileusa (Contractor)" userId="bd57efa4-b37e-4c78-bc2f-7889177d7143" providerId="ADAL" clId="{DA77178A-6119-40D3-A4A7-E94713A9EEF3}" dt="2024-04-12T15:17:10.609" v="374" actId="26606"/>
          <ac:spMkLst>
            <pc:docMk/>
            <pc:sldMk cId="2765913863" sldId="263"/>
            <ac:spMk id="56" creationId="{4BE96B01-3929-432D-B8C2-ADBCB74C2EF4}"/>
          </ac:spMkLst>
        </pc:spChg>
        <pc:spChg chg="add del">
          <ac:chgData name="Heida, Edileusa (Contractor)" userId="bd57efa4-b37e-4c78-bc2f-7889177d7143" providerId="ADAL" clId="{DA77178A-6119-40D3-A4A7-E94713A9EEF3}" dt="2024-04-12T15:17:10.609" v="374" actId="26606"/>
          <ac:spMkLst>
            <pc:docMk/>
            <pc:sldMk cId="2765913863" sldId="263"/>
            <ac:spMk id="58" creationId="{2A6FCDE6-CDE2-4C51-B18E-A95CFB679714}"/>
          </ac:spMkLst>
        </pc:spChg>
        <pc:spChg chg="add del">
          <ac:chgData name="Heida, Edileusa (Contractor)" userId="bd57efa4-b37e-4c78-bc2f-7889177d7143" providerId="ADAL" clId="{DA77178A-6119-40D3-A4A7-E94713A9EEF3}" dt="2024-04-12T15:17:10.609" v="374" actId="26606"/>
          <ac:spMkLst>
            <pc:docMk/>
            <pc:sldMk cId="2765913863" sldId="263"/>
            <ac:spMk id="60" creationId="{9D2E8756-2465-473A-BA2A-2DB1D6224745}"/>
          </ac:spMkLst>
        </pc:spChg>
        <pc:spChg chg="add del">
          <ac:chgData name="Heida, Edileusa (Contractor)" userId="bd57efa4-b37e-4c78-bc2f-7889177d7143" providerId="ADAL" clId="{DA77178A-6119-40D3-A4A7-E94713A9EEF3}" dt="2024-04-12T15:17:10.577" v="373" actId="26606"/>
          <ac:spMkLst>
            <pc:docMk/>
            <pc:sldMk cId="2765913863" sldId="263"/>
            <ac:spMk id="77" creationId="{DD6BC9EB-F181-48AB-BCA2-3D1DB20D2D87}"/>
          </ac:spMkLst>
        </pc:spChg>
        <pc:spChg chg="add del">
          <ac:chgData name="Heida, Edileusa (Contractor)" userId="bd57efa4-b37e-4c78-bc2f-7889177d7143" providerId="ADAL" clId="{DA77178A-6119-40D3-A4A7-E94713A9EEF3}" dt="2024-04-12T15:17:10.577" v="373" actId="26606"/>
          <ac:spMkLst>
            <pc:docMk/>
            <pc:sldMk cId="2765913863" sldId="263"/>
            <ac:spMk id="79" creationId="{D33AAA80-39DC-4020-9BFF-0718F35C7661}"/>
          </ac:spMkLst>
        </pc:spChg>
        <pc:spChg chg="add del">
          <ac:chgData name="Heida, Edileusa (Contractor)" userId="bd57efa4-b37e-4c78-bc2f-7889177d7143" providerId="ADAL" clId="{DA77178A-6119-40D3-A4A7-E94713A9EEF3}" dt="2024-04-12T15:17:10.577" v="373" actId="26606"/>
          <ac:spMkLst>
            <pc:docMk/>
            <pc:sldMk cId="2765913863" sldId="263"/>
            <ac:spMk id="83" creationId="{1177F295-741F-4EFF-B0CA-BE69295ADA07}"/>
          </ac:spMkLst>
        </pc:spChg>
        <pc:spChg chg="add del">
          <ac:chgData name="Heida, Edileusa (Contractor)" userId="bd57efa4-b37e-4c78-bc2f-7889177d7143" providerId="ADAL" clId="{DA77178A-6119-40D3-A4A7-E94713A9EEF3}" dt="2024-04-12T15:29:41.210" v="510"/>
          <ac:spMkLst>
            <pc:docMk/>
            <pc:sldMk cId="2765913863" sldId="263"/>
            <ac:spMk id="96" creationId="{2783C067-F8BF-4755-B516-8A0CD74CF60C}"/>
          </ac:spMkLst>
        </pc:spChg>
        <pc:spChg chg="add del">
          <ac:chgData name="Heida, Edileusa (Contractor)" userId="bd57efa4-b37e-4c78-bc2f-7889177d7143" providerId="ADAL" clId="{DA77178A-6119-40D3-A4A7-E94713A9EEF3}" dt="2024-04-12T15:29:41.210" v="510"/>
          <ac:spMkLst>
            <pc:docMk/>
            <pc:sldMk cId="2765913863" sldId="263"/>
            <ac:spMk id="97" creationId="{2ED796EC-E7FF-46DB-B912-FB08BF12AA6E}"/>
          </ac:spMkLst>
        </pc:spChg>
        <pc:spChg chg="add del">
          <ac:chgData name="Heida, Edileusa (Contractor)" userId="bd57efa4-b37e-4c78-bc2f-7889177d7143" providerId="ADAL" clId="{DA77178A-6119-40D3-A4A7-E94713A9EEF3}" dt="2024-04-12T15:29:41.210" v="510"/>
          <ac:spMkLst>
            <pc:docMk/>
            <pc:sldMk cId="2765913863" sldId="263"/>
            <ac:spMk id="98" creationId="{549A2DAB-B431-487D-95AD-BB0FECB49E57}"/>
          </ac:spMkLst>
        </pc:spChg>
        <pc:spChg chg="add del">
          <ac:chgData name="Heida, Edileusa (Contractor)" userId="bd57efa4-b37e-4c78-bc2f-7889177d7143" providerId="ADAL" clId="{DA77178A-6119-40D3-A4A7-E94713A9EEF3}" dt="2024-04-12T15:29:41.210" v="510"/>
          <ac:spMkLst>
            <pc:docMk/>
            <pc:sldMk cId="2765913863" sldId="263"/>
            <ac:spMk id="99" creationId="{0819F787-32B4-46A8-BC57-C6571BCEE243}"/>
          </ac:spMkLst>
        </pc:spChg>
        <pc:grpChg chg="add del">
          <ac:chgData name="Heida, Edileusa (Contractor)" userId="bd57efa4-b37e-4c78-bc2f-7889177d7143" providerId="ADAL" clId="{DA77178A-6119-40D3-A4A7-E94713A9EEF3}" dt="2024-04-12T15:16:35.302" v="370" actId="26606"/>
          <ac:grpSpMkLst>
            <pc:docMk/>
            <pc:sldMk cId="2765913863" sldId="263"/>
            <ac:grpSpMk id="7" creationId="{28460BD8-AE3F-4AC9-9D0B-717052AA5D3A}"/>
          </ac:grpSpMkLst>
        </pc:grpChg>
        <pc:grpChg chg="add del">
          <ac:chgData name="Heida, Edileusa (Contractor)" userId="bd57efa4-b37e-4c78-bc2f-7889177d7143" providerId="ADAL" clId="{DA77178A-6119-40D3-A4A7-E94713A9EEF3}" dt="2024-04-12T15:17:10.609" v="374" actId="26606"/>
          <ac:grpSpMkLst>
            <pc:docMk/>
            <pc:sldMk cId="2765913863" sldId="263"/>
            <ac:grpSpMk id="30" creationId="{28460BD8-AE3F-4AC9-9D0B-717052AA5D3A}"/>
          </ac:grpSpMkLst>
        </pc:grpChg>
        <pc:grpChg chg="add del">
          <ac:chgData name="Heida, Edileusa (Contractor)" userId="bd57efa4-b37e-4c78-bc2f-7889177d7143" providerId="ADAL" clId="{DA77178A-6119-40D3-A4A7-E94713A9EEF3}" dt="2024-04-12T15:17:10.577" v="373" actId="26606"/>
          <ac:grpSpMkLst>
            <pc:docMk/>
            <pc:sldMk cId="2765913863" sldId="263"/>
            <ac:grpSpMk id="65" creationId="{28460BD8-AE3F-4AC9-9D0B-717052AA5D3A}"/>
          </ac:grpSpMkLst>
        </pc:grpChg>
        <pc:grpChg chg="add del">
          <ac:chgData name="Heida, Edileusa (Contractor)" userId="bd57efa4-b37e-4c78-bc2f-7889177d7143" providerId="ADAL" clId="{DA77178A-6119-40D3-A4A7-E94713A9EEF3}" dt="2024-04-12T15:29:41.210" v="510"/>
          <ac:grpSpMkLst>
            <pc:docMk/>
            <pc:sldMk cId="2765913863" sldId="263"/>
            <ac:grpSpMk id="86" creationId="{28460BD8-AE3F-4AC9-9D0B-717052AA5D3A}"/>
          </ac:grpSpMkLst>
        </pc:grpChg>
        <pc:graphicFrameChg chg="add del mod modGraphic">
          <ac:chgData name="Heida, Edileusa (Contractor)" userId="bd57efa4-b37e-4c78-bc2f-7889177d7143" providerId="ADAL" clId="{DA77178A-6119-40D3-A4A7-E94713A9EEF3}" dt="2024-04-12T14:52:35.190" v="345" actId="478"/>
          <ac:graphicFrameMkLst>
            <pc:docMk/>
            <pc:sldMk cId="2765913863" sldId="263"/>
            <ac:graphicFrameMk id="4" creationId="{DD105DD1-56DE-AE62-C053-0D27E73302A1}"/>
          </ac:graphicFrameMkLst>
        </pc:graphicFrameChg>
        <pc:graphicFrameChg chg="add del mod">
          <ac:chgData name="Heida, Edileusa (Contractor)" userId="bd57efa4-b37e-4c78-bc2f-7889177d7143" providerId="ADAL" clId="{DA77178A-6119-40D3-A4A7-E94713A9EEF3}" dt="2024-04-12T15:15:15.145" v="367" actId="478"/>
          <ac:graphicFrameMkLst>
            <pc:docMk/>
            <pc:sldMk cId="2765913863" sldId="263"/>
            <ac:graphicFrameMk id="5" creationId="{DADE7B9B-3DBE-443C-B7DF-A84C9DEF727D}"/>
          </ac:graphicFrameMkLst>
        </pc:graphicFrameChg>
        <pc:graphicFrameChg chg="add mod modGraphic">
          <ac:chgData name="Heida, Edileusa (Contractor)" userId="bd57efa4-b37e-4c78-bc2f-7889177d7143" providerId="ADAL" clId="{DA77178A-6119-40D3-A4A7-E94713A9EEF3}" dt="2024-04-12T15:20:41.694" v="385" actId="14100"/>
          <ac:graphicFrameMkLst>
            <pc:docMk/>
            <pc:sldMk cId="2765913863" sldId="263"/>
            <ac:graphicFrameMk id="6" creationId="{7194F18C-0559-721E-1461-6CCCB2BF0472}"/>
          </ac:graphicFrameMkLst>
        </pc:graphicFrameChg>
        <pc:picChg chg="del">
          <ac:chgData name="Heida, Edileusa (Contractor)" userId="bd57efa4-b37e-4c78-bc2f-7889177d7143" providerId="ADAL" clId="{DA77178A-6119-40D3-A4A7-E94713A9EEF3}" dt="2024-04-12T14:36:06.355" v="140" actId="478"/>
          <ac:picMkLst>
            <pc:docMk/>
            <pc:sldMk cId="2765913863" sldId="263"/>
            <ac:picMk id="3" creationId="{7655446C-0F88-1E40-C23B-EEC47150B2F4}"/>
          </ac:picMkLst>
        </pc:picChg>
        <pc:picChg chg="add mod">
          <ac:chgData name="Heida, Edileusa (Contractor)" userId="bd57efa4-b37e-4c78-bc2f-7889177d7143" providerId="ADAL" clId="{DA77178A-6119-40D3-A4A7-E94713A9EEF3}" dt="2024-04-12T15:34:28.217" v="680" actId="14100"/>
          <ac:picMkLst>
            <pc:docMk/>
            <pc:sldMk cId="2765913863" sldId="263"/>
            <ac:picMk id="18" creationId="{91E7506A-9B8C-A913-310C-DCD53BD9533C}"/>
          </ac:picMkLst>
        </pc:picChg>
        <pc:picChg chg="add mod">
          <ac:chgData name="Heida, Edileusa (Contractor)" userId="bd57efa4-b37e-4c78-bc2f-7889177d7143" providerId="ADAL" clId="{DA77178A-6119-40D3-A4A7-E94713A9EEF3}" dt="2024-04-12T15:34:49.486" v="683" actId="14100"/>
          <ac:picMkLst>
            <pc:docMk/>
            <pc:sldMk cId="2765913863" sldId="263"/>
            <ac:picMk id="20" creationId="{A162A140-D651-F693-52B8-45988E18726D}"/>
          </ac:picMkLst>
        </pc:picChg>
        <pc:picChg chg="add del mod">
          <ac:chgData name="Heida, Edileusa (Contractor)" userId="bd57efa4-b37e-4c78-bc2f-7889177d7143" providerId="ADAL" clId="{DA77178A-6119-40D3-A4A7-E94713A9EEF3}" dt="2024-04-12T20:29:23.031" v="1987" actId="478"/>
          <ac:picMkLst>
            <pc:docMk/>
            <pc:sldMk cId="2765913863" sldId="263"/>
            <ac:picMk id="24" creationId="{D412EFD5-F942-79FC-F7CC-566F525C2621}"/>
          </ac:picMkLst>
        </pc:picChg>
        <pc:picChg chg="add mod">
          <ac:chgData name="Heida, Edileusa (Contractor)" userId="bd57efa4-b37e-4c78-bc2f-7889177d7143" providerId="ADAL" clId="{DA77178A-6119-40D3-A4A7-E94713A9EEF3}" dt="2024-04-12T20:29:24.065" v="1988"/>
          <ac:picMkLst>
            <pc:docMk/>
            <pc:sldMk cId="2765913863" sldId="263"/>
            <ac:picMk id="26" creationId="{40CBF51F-15A5-95E6-E322-369319F36C15}"/>
          </ac:picMkLst>
        </pc:picChg>
        <pc:cxnChg chg="add del">
          <ac:chgData name="Heida, Edileusa (Contractor)" userId="bd57efa4-b37e-4c78-bc2f-7889177d7143" providerId="ADAL" clId="{DA77178A-6119-40D3-A4A7-E94713A9EEF3}" dt="2024-04-12T15:16:35.302" v="370" actId="26606"/>
          <ac:cxnSpMkLst>
            <pc:docMk/>
            <pc:sldMk cId="2765913863" sldId="263"/>
            <ac:cxnSpMk id="23" creationId="{C9C5D90B-7EE3-4D26-AB7D-A5A3A6E11203}"/>
          </ac:cxnSpMkLst>
        </pc:cxnChg>
        <pc:cxnChg chg="add del">
          <ac:chgData name="Heida, Edileusa (Contractor)" userId="bd57efa4-b37e-4c78-bc2f-7889177d7143" providerId="ADAL" clId="{DA77178A-6119-40D3-A4A7-E94713A9EEF3}" dt="2024-04-12T15:17:10.609" v="374" actId="26606"/>
          <ac:cxnSpMkLst>
            <pc:docMk/>
            <pc:sldMk cId="2765913863" sldId="263"/>
            <ac:cxnSpMk id="44" creationId="{EB898B32-3891-4C3A-8F58-C5969D2E9033}"/>
          </ac:cxnSpMkLst>
        </pc:cxnChg>
        <pc:cxnChg chg="add del">
          <ac:chgData name="Heida, Edileusa (Contractor)" userId="bd57efa4-b37e-4c78-bc2f-7889177d7143" providerId="ADAL" clId="{DA77178A-6119-40D3-A4A7-E94713A9EEF3}" dt="2024-04-12T15:17:10.609" v="374" actId="26606"/>
          <ac:cxnSpMkLst>
            <pc:docMk/>
            <pc:sldMk cId="2765913863" sldId="263"/>
            <ac:cxnSpMk id="46" creationId="{4AE4806D-B8F9-4679-A68A-9BD21C01A301}"/>
          </ac:cxnSpMkLst>
        </pc:cxnChg>
        <pc:cxnChg chg="add del">
          <ac:chgData name="Heida, Edileusa (Contractor)" userId="bd57efa4-b37e-4c78-bc2f-7889177d7143" providerId="ADAL" clId="{DA77178A-6119-40D3-A4A7-E94713A9EEF3}" dt="2024-04-12T15:17:10.577" v="373" actId="26606"/>
          <ac:cxnSpMkLst>
            <pc:docMk/>
            <pc:sldMk cId="2765913863" sldId="263"/>
            <ac:cxnSpMk id="81" creationId="{C9C5D90B-7EE3-4D26-AB7D-A5A3A6E11203}"/>
          </ac:cxnSpMkLst>
        </pc:cxnChg>
        <pc:cxnChg chg="add del">
          <ac:chgData name="Heida, Edileusa (Contractor)" userId="bd57efa4-b37e-4c78-bc2f-7889177d7143" providerId="ADAL" clId="{DA77178A-6119-40D3-A4A7-E94713A9EEF3}" dt="2024-04-12T15:29:41.210" v="510"/>
          <ac:cxnSpMkLst>
            <pc:docMk/>
            <pc:sldMk cId="2765913863" sldId="263"/>
            <ac:cxnSpMk id="85" creationId="{C5ECDEE1-7093-418F-9CF5-24EEB115C1C1}"/>
          </ac:cxnSpMkLst>
        </pc:cxnChg>
        <pc:cxnChg chg="add del">
          <ac:chgData name="Heida, Edileusa (Contractor)" userId="bd57efa4-b37e-4c78-bc2f-7889177d7143" providerId="ADAL" clId="{DA77178A-6119-40D3-A4A7-E94713A9EEF3}" dt="2024-04-12T15:29:41.210" v="510"/>
          <ac:cxnSpMkLst>
            <pc:docMk/>
            <pc:sldMk cId="2765913863" sldId="263"/>
            <ac:cxnSpMk id="87" creationId="{045062AF-EB11-4651-BC4A-4DA21768DE8E}"/>
          </ac:cxnSpMkLst>
        </pc:cxnChg>
      </pc:sldChg>
      <pc:sldChg chg="addSp delSp modSp add del mod setBg">
        <pc:chgData name="Heida, Edileusa (Contractor)" userId="bd57efa4-b37e-4c78-bc2f-7889177d7143" providerId="ADAL" clId="{DA77178A-6119-40D3-A4A7-E94713A9EEF3}" dt="2024-04-12T15:42:04.979" v="872" actId="47"/>
        <pc:sldMkLst>
          <pc:docMk/>
          <pc:sldMk cId="2795474241" sldId="264"/>
        </pc:sldMkLst>
        <pc:spChg chg="mod">
          <ac:chgData name="Heida, Edileusa (Contractor)" userId="bd57efa4-b37e-4c78-bc2f-7889177d7143" providerId="ADAL" clId="{DA77178A-6119-40D3-A4A7-E94713A9EEF3}" dt="2024-04-12T15:29:52.848" v="513"/>
          <ac:spMkLst>
            <pc:docMk/>
            <pc:sldMk cId="2795474241" sldId="264"/>
            <ac:spMk id="2" creationId="{AB05F310-5950-C14C-A92D-61AD9F0B6D9C}"/>
          </ac:spMkLst>
        </pc:spChg>
        <pc:picChg chg="add del mod">
          <ac:chgData name="Heida, Edileusa (Contractor)" userId="bd57efa4-b37e-4c78-bc2f-7889177d7143" providerId="ADAL" clId="{DA77178A-6119-40D3-A4A7-E94713A9EEF3}" dt="2024-04-12T15:28:56.582" v="508" actId="14100"/>
          <ac:picMkLst>
            <pc:docMk/>
            <pc:sldMk cId="2795474241" sldId="264"/>
            <ac:picMk id="3" creationId="{2B44D9B1-E22F-9E5E-892A-251C0B3F8EC9}"/>
          </ac:picMkLst>
        </pc:picChg>
      </pc:sldChg>
      <pc:sldChg chg="modSp setBg">
        <pc:chgData name="Heida, Edileusa (Contractor)" userId="bd57efa4-b37e-4c78-bc2f-7889177d7143" providerId="ADAL" clId="{DA77178A-6119-40D3-A4A7-E94713A9EEF3}" dt="2024-04-12T15:29:52.848" v="513"/>
        <pc:sldMkLst>
          <pc:docMk/>
          <pc:sldMk cId="100097208" sldId="265"/>
        </pc:sldMkLst>
        <pc:spChg chg="mod">
          <ac:chgData name="Heida, Edileusa (Contractor)" userId="bd57efa4-b37e-4c78-bc2f-7889177d7143" providerId="ADAL" clId="{DA77178A-6119-40D3-A4A7-E94713A9EEF3}" dt="2024-04-12T15:29:52.848" v="513"/>
          <ac:spMkLst>
            <pc:docMk/>
            <pc:sldMk cId="100097208" sldId="265"/>
            <ac:spMk id="2" creationId="{D3533AAD-C007-7A2E-7803-11DD75F62EEB}"/>
          </ac:spMkLst>
        </pc:spChg>
      </pc:sldChg>
      <pc:sldChg chg="addSp delSp modSp mod setBg">
        <pc:chgData name="Heida, Edileusa (Contractor)" userId="bd57efa4-b37e-4c78-bc2f-7889177d7143" providerId="ADAL" clId="{DA77178A-6119-40D3-A4A7-E94713A9EEF3}" dt="2024-04-12T20:29:56.439" v="1999"/>
        <pc:sldMkLst>
          <pc:docMk/>
          <pc:sldMk cId="3229601430" sldId="266"/>
        </pc:sldMkLst>
        <pc:spChg chg="mod">
          <ac:chgData name="Heida, Edileusa (Contractor)" userId="bd57efa4-b37e-4c78-bc2f-7889177d7143" providerId="ADAL" clId="{DA77178A-6119-40D3-A4A7-E94713A9EEF3}" dt="2024-04-12T15:29:52.848" v="513"/>
          <ac:spMkLst>
            <pc:docMk/>
            <pc:sldMk cId="3229601430" sldId="266"/>
            <ac:spMk id="2" creationId="{A3352034-4CDE-DA02-0CA2-CA8B2B9F22FE}"/>
          </ac:spMkLst>
        </pc:spChg>
        <pc:picChg chg="del">
          <ac:chgData name="Heida, Edileusa (Contractor)" userId="bd57efa4-b37e-4c78-bc2f-7889177d7143" providerId="ADAL" clId="{DA77178A-6119-40D3-A4A7-E94713A9EEF3}" dt="2024-04-12T19:12:07.398" v="1812" actId="478"/>
          <ac:picMkLst>
            <pc:docMk/>
            <pc:sldMk cId="3229601430" sldId="266"/>
            <ac:picMk id="3" creationId="{42D552DA-1D99-A333-B71A-BD9477797D3D}"/>
          </ac:picMkLst>
        </pc:picChg>
        <pc:picChg chg="add mod">
          <ac:chgData name="Heida, Edileusa (Contractor)" userId="bd57efa4-b37e-4c78-bc2f-7889177d7143" providerId="ADAL" clId="{DA77178A-6119-40D3-A4A7-E94713A9EEF3}" dt="2024-04-12T19:12:36.639" v="1819" actId="14100"/>
          <ac:picMkLst>
            <pc:docMk/>
            <pc:sldMk cId="3229601430" sldId="266"/>
            <ac:picMk id="5" creationId="{89F83C1F-912D-BD3E-12EE-2278489913E2}"/>
          </ac:picMkLst>
        </pc:picChg>
        <pc:picChg chg="add del mod">
          <ac:chgData name="Heida, Edileusa (Contractor)" userId="bd57efa4-b37e-4c78-bc2f-7889177d7143" providerId="ADAL" clId="{DA77178A-6119-40D3-A4A7-E94713A9EEF3}" dt="2024-04-12T20:29:55.449" v="1998" actId="478"/>
          <ac:picMkLst>
            <pc:docMk/>
            <pc:sldMk cId="3229601430" sldId="266"/>
            <ac:picMk id="6" creationId="{0BFA6DC0-F713-C6E0-CA15-0116DD7548C3}"/>
          </ac:picMkLst>
        </pc:picChg>
        <pc:picChg chg="add mod">
          <ac:chgData name="Heida, Edileusa (Contractor)" userId="bd57efa4-b37e-4c78-bc2f-7889177d7143" providerId="ADAL" clId="{DA77178A-6119-40D3-A4A7-E94713A9EEF3}" dt="2024-04-12T20:29:56.439" v="1999"/>
          <ac:picMkLst>
            <pc:docMk/>
            <pc:sldMk cId="3229601430" sldId="266"/>
            <ac:picMk id="7" creationId="{BEE9E989-0B94-3D22-EC72-3685588BE238}"/>
          </ac:picMkLst>
        </pc:picChg>
      </pc:sldChg>
      <pc:sldChg chg="addSp delSp modSp mod setBg">
        <pc:chgData name="Heida, Edileusa (Contractor)" userId="bd57efa4-b37e-4c78-bc2f-7889177d7143" providerId="ADAL" clId="{DA77178A-6119-40D3-A4A7-E94713A9EEF3}" dt="2024-04-12T20:29:41.949" v="1993"/>
        <pc:sldMkLst>
          <pc:docMk/>
          <pc:sldMk cId="3772989066" sldId="267"/>
        </pc:sldMkLst>
        <pc:spChg chg="mod">
          <ac:chgData name="Heida, Edileusa (Contractor)" userId="bd57efa4-b37e-4c78-bc2f-7889177d7143" providerId="ADAL" clId="{DA77178A-6119-40D3-A4A7-E94713A9EEF3}" dt="2024-04-12T15:29:52.848" v="513"/>
          <ac:spMkLst>
            <pc:docMk/>
            <pc:sldMk cId="3772989066" sldId="267"/>
            <ac:spMk id="2" creationId="{A9D9F15D-3B1F-38D8-8D31-073C1AAB8103}"/>
          </ac:spMkLst>
        </pc:spChg>
        <pc:picChg chg="del">
          <ac:chgData name="Heida, Edileusa (Contractor)" userId="bd57efa4-b37e-4c78-bc2f-7889177d7143" providerId="ADAL" clId="{DA77178A-6119-40D3-A4A7-E94713A9EEF3}" dt="2024-04-12T17:19:55.972" v="889" actId="478"/>
          <ac:picMkLst>
            <pc:docMk/>
            <pc:sldMk cId="3772989066" sldId="267"/>
            <ac:picMk id="3" creationId="{C9F4CF1B-ABC8-D09B-79A0-665A00B3A755}"/>
          </ac:picMkLst>
        </pc:picChg>
        <pc:picChg chg="add del mod ord">
          <ac:chgData name="Heida, Edileusa (Contractor)" userId="bd57efa4-b37e-4c78-bc2f-7889177d7143" providerId="ADAL" clId="{DA77178A-6119-40D3-A4A7-E94713A9EEF3}" dt="2024-04-12T18:52:41.989" v="1767" actId="478"/>
          <ac:picMkLst>
            <pc:docMk/>
            <pc:sldMk cId="3772989066" sldId="267"/>
            <ac:picMk id="4" creationId="{EC28175F-7199-AB1A-80AA-E9E09FEF9684}"/>
          </ac:picMkLst>
        </pc:picChg>
        <pc:picChg chg="add del mod">
          <ac:chgData name="Heida, Edileusa (Contractor)" userId="bd57efa4-b37e-4c78-bc2f-7889177d7143" providerId="ADAL" clId="{DA77178A-6119-40D3-A4A7-E94713A9EEF3}" dt="2024-04-12T18:53:15.351" v="1776" actId="478"/>
          <ac:picMkLst>
            <pc:docMk/>
            <pc:sldMk cId="3772989066" sldId="267"/>
            <ac:picMk id="5" creationId="{E857E3A3-3FBA-32A9-E754-F426CB5CE62A}"/>
          </ac:picMkLst>
        </pc:picChg>
        <pc:picChg chg="add del mod">
          <ac:chgData name="Heida, Edileusa (Contractor)" userId="bd57efa4-b37e-4c78-bc2f-7889177d7143" providerId="ADAL" clId="{DA77178A-6119-40D3-A4A7-E94713A9EEF3}" dt="2024-04-12T18:58:03.728" v="1778" actId="478"/>
          <ac:picMkLst>
            <pc:docMk/>
            <pc:sldMk cId="3772989066" sldId="267"/>
            <ac:picMk id="7" creationId="{353BB52A-40EE-EE3B-45E0-DD943B1D104A}"/>
          </ac:picMkLst>
        </pc:picChg>
        <pc:picChg chg="add mod">
          <ac:chgData name="Heida, Edileusa (Contractor)" userId="bd57efa4-b37e-4c78-bc2f-7889177d7143" providerId="ADAL" clId="{DA77178A-6119-40D3-A4A7-E94713A9EEF3}" dt="2024-04-12T18:58:39.051" v="1785" actId="14100"/>
          <ac:picMkLst>
            <pc:docMk/>
            <pc:sldMk cId="3772989066" sldId="267"/>
            <ac:picMk id="9" creationId="{14DBFDDC-EED0-D41A-A66B-C12BCD5CA391}"/>
          </ac:picMkLst>
        </pc:picChg>
        <pc:picChg chg="add del mod">
          <ac:chgData name="Heida, Edileusa (Contractor)" userId="bd57efa4-b37e-4c78-bc2f-7889177d7143" providerId="ADAL" clId="{DA77178A-6119-40D3-A4A7-E94713A9EEF3}" dt="2024-04-12T20:29:41.132" v="1992" actId="478"/>
          <ac:picMkLst>
            <pc:docMk/>
            <pc:sldMk cId="3772989066" sldId="267"/>
            <ac:picMk id="10" creationId="{ABDC8631-3A46-5CBD-A260-0418E473E4A6}"/>
          </ac:picMkLst>
        </pc:picChg>
        <pc:picChg chg="add mod">
          <ac:chgData name="Heida, Edileusa (Contractor)" userId="bd57efa4-b37e-4c78-bc2f-7889177d7143" providerId="ADAL" clId="{DA77178A-6119-40D3-A4A7-E94713A9EEF3}" dt="2024-04-12T20:29:41.949" v="1993"/>
          <ac:picMkLst>
            <pc:docMk/>
            <pc:sldMk cId="3772989066" sldId="267"/>
            <ac:picMk id="11" creationId="{B436C609-8C2A-1BC0-5D00-16A867447FBD}"/>
          </ac:picMkLst>
        </pc:picChg>
      </pc:sldChg>
      <pc:sldChg chg="addSp delSp modSp mod setBg">
        <pc:chgData name="Heida, Edileusa (Contractor)" userId="bd57efa4-b37e-4c78-bc2f-7889177d7143" providerId="ADAL" clId="{DA77178A-6119-40D3-A4A7-E94713A9EEF3}" dt="2024-04-12T20:29:46.881" v="1995"/>
        <pc:sldMkLst>
          <pc:docMk/>
          <pc:sldMk cId="3883917360" sldId="268"/>
        </pc:sldMkLst>
        <pc:spChg chg="mod ord">
          <ac:chgData name="Heida, Edileusa (Contractor)" userId="bd57efa4-b37e-4c78-bc2f-7889177d7143" providerId="ADAL" clId="{DA77178A-6119-40D3-A4A7-E94713A9EEF3}" dt="2024-04-12T18:45:30.498" v="1765" actId="26606"/>
          <ac:spMkLst>
            <pc:docMk/>
            <pc:sldMk cId="3883917360" sldId="268"/>
            <ac:spMk id="2" creationId="{8493AB3F-50DC-C1B9-D9E6-BBA7868639BC}"/>
          </ac:spMkLst>
        </pc:spChg>
        <pc:spChg chg="add del">
          <ac:chgData name="Heida, Edileusa (Contractor)" userId="bd57efa4-b37e-4c78-bc2f-7889177d7143" providerId="ADAL" clId="{DA77178A-6119-40D3-A4A7-E94713A9EEF3}" dt="2024-04-12T18:02:22.471" v="1762" actId="26606"/>
          <ac:spMkLst>
            <pc:docMk/>
            <pc:sldMk cId="3883917360" sldId="268"/>
            <ac:spMk id="22" creationId="{F5F0CD5C-72F3-4090-8A69-8E15CB432AC2}"/>
          </ac:spMkLst>
        </pc:spChg>
        <pc:spChg chg="add del">
          <ac:chgData name="Heida, Edileusa (Contractor)" userId="bd57efa4-b37e-4c78-bc2f-7889177d7143" providerId="ADAL" clId="{DA77178A-6119-40D3-A4A7-E94713A9EEF3}" dt="2024-04-12T18:02:22.471" v="1762" actId="26606"/>
          <ac:spMkLst>
            <pc:docMk/>
            <pc:sldMk cId="3883917360" sldId="268"/>
            <ac:spMk id="24" creationId="{217496A2-9394-4FB7-BA0E-717D2D2E7A43}"/>
          </ac:spMkLst>
        </pc:spChg>
        <pc:spChg chg="add del">
          <ac:chgData name="Heida, Edileusa (Contractor)" userId="bd57efa4-b37e-4c78-bc2f-7889177d7143" providerId="ADAL" clId="{DA77178A-6119-40D3-A4A7-E94713A9EEF3}" dt="2024-04-12T18:02:22.471" v="1762" actId="26606"/>
          <ac:spMkLst>
            <pc:docMk/>
            <pc:sldMk cId="3883917360" sldId="268"/>
            <ac:spMk id="30" creationId="{67374FB5-CBB7-46FF-95B5-2251BC6856ED}"/>
          </ac:spMkLst>
        </pc:spChg>
        <pc:spChg chg="add del">
          <ac:chgData name="Heida, Edileusa (Contractor)" userId="bd57efa4-b37e-4c78-bc2f-7889177d7143" providerId="ADAL" clId="{DA77178A-6119-40D3-A4A7-E94713A9EEF3}" dt="2024-04-12T18:02:22.471" v="1762" actId="26606"/>
          <ac:spMkLst>
            <pc:docMk/>
            <pc:sldMk cId="3883917360" sldId="268"/>
            <ac:spMk id="32" creationId="{34BCEAB7-D9E0-40A4-9254-8593BD346EAB}"/>
          </ac:spMkLst>
        </pc:spChg>
        <pc:spChg chg="add del">
          <ac:chgData name="Heida, Edileusa (Contractor)" userId="bd57efa4-b37e-4c78-bc2f-7889177d7143" providerId="ADAL" clId="{DA77178A-6119-40D3-A4A7-E94713A9EEF3}" dt="2024-04-12T18:02:22.471" v="1762" actId="26606"/>
          <ac:spMkLst>
            <pc:docMk/>
            <pc:sldMk cId="3883917360" sldId="268"/>
            <ac:spMk id="34" creationId="{D567A354-BB63-405C-8E5F-2F510E670F16}"/>
          </ac:spMkLst>
        </pc:spChg>
        <pc:spChg chg="add del">
          <ac:chgData name="Heida, Edileusa (Contractor)" userId="bd57efa4-b37e-4c78-bc2f-7889177d7143" providerId="ADAL" clId="{DA77178A-6119-40D3-A4A7-E94713A9EEF3}" dt="2024-04-12T18:02:22.471" v="1762" actId="26606"/>
          <ac:spMkLst>
            <pc:docMk/>
            <pc:sldMk cId="3883917360" sldId="268"/>
            <ac:spMk id="36" creationId="{9185A8D7-2F20-4F7A-97BE-21DB1654C7F7}"/>
          </ac:spMkLst>
        </pc:spChg>
        <pc:spChg chg="add del">
          <ac:chgData name="Heida, Edileusa (Contractor)" userId="bd57efa4-b37e-4c78-bc2f-7889177d7143" providerId="ADAL" clId="{DA77178A-6119-40D3-A4A7-E94713A9EEF3}" dt="2024-04-12T18:02:22.471" v="1762" actId="26606"/>
          <ac:spMkLst>
            <pc:docMk/>
            <pc:sldMk cId="3883917360" sldId="268"/>
            <ac:spMk id="38" creationId="{CB65BD56-22B3-4E13-BFCA-B8E8BEB92D6C}"/>
          </ac:spMkLst>
        </pc:spChg>
        <pc:spChg chg="add del">
          <ac:chgData name="Heida, Edileusa (Contractor)" userId="bd57efa4-b37e-4c78-bc2f-7889177d7143" providerId="ADAL" clId="{DA77178A-6119-40D3-A4A7-E94713A9EEF3}" dt="2024-04-12T18:02:22.471" v="1762" actId="26606"/>
          <ac:spMkLst>
            <pc:docMk/>
            <pc:sldMk cId="3883917360" sldId="268"/>
            <ac:spMk id="40" creationId="{6790ED68-BCA0-4247-A72F-1CB85DF068C3}"/>
          </ac:spMkLst>
        </pc:spChg>
        <pc:spChg chg="add del">
          <ac:chgData name="Heida, Edileusa (Contractor)" userId="bd57efa4-b37e-4c78-bc2f-7889177d7143" providerId="ADAL" clId="{DA77178A-6119-40D3-A4A7-E94713A9EEF3}" dt="2024-04-12T18:02:22.471" v="1762" actId="26606"/>
          <ac:spMkLst>
            <pc:docMk/>
            <pc:sldMk cId="3883917360" sldId="268"/>
            <ac:spMk id="42" creationId="{DD0F2B3F-DC55-4FA7-B667-1ACD07920937}"/>
          </ac:spMkLst>
        </pc:spChg>
        <pc:grpChg chg="add del">
          <ac:chgData name="Heida, Edileusa (Contractor)" userId="bd57efa4-b37e-4c78-bc2f-7889177d7143" providerId="ADAL" clId="{DA77178A-6119-40D3-A4A7-E94713A9EEF3}" dt="2024-04-12T18:02:22.471" v="1762" actId="26606"/>
          <ac:grpSpMkLst>
            <pc:docMk/>
            <pc:sldMk cId="3883917360" sldId="268"/>
            <ac:grpSpMk id="10" creationId="{88C9B83F-64CD-41C1-925F-A08801FFD0BD}"/>
          </ac:grpSpMkLst>
        </pc:grpChg>
        <pc:grpChg chg="add">
          <ac:chgData name="Heida, Edileusa (Contractor)" userId="bd57efa4-b37e-4c78-bc2f-7889177d7143" providerId="ADAL" clId="{DA77178A-6119-40D3-A4A7-E94713A9EEF3}" dt="2024-04-12T18:45:30.498" v="1765" actId="26606"/>
          <ac:grpSpMkLst>
            <pc:docMk/>
            <pc:sldMk cId="3883917360" sldId="268"/>
            <ac:grpSpMk id="11" creationId="{B4DE830A-B531-4A3B-96F6-0ECE88B08555}"/>
          </ac:grpSpMkLst>
        </pc:grpChg>
        <pc:picChg chg="del">
          <ac:chgData name="Heida, Edileusa (Contractor)" userId="bd57efa4-b37e-4c78-bc2f-7889177d7143" providerId="ADAL" clId="{DA77178A-6119-40D3-A4A7-E94713A9EEF3}" dt="2024-04-12T17:36:25.935" v="1751" actId="478"/>
          <ac:picMkLst>
            <pc:docMk/>
            <pc:sldMk cId="3883917360" sldId="268"/>
            <ac:picMk id="3" creationId="{E025D18E-E7DC-0E99-EA91-9E99E1F3F4FE}"/>
          </ac:picMkLst>
        </pc:picChg>
        <pc:picChg chg="add">
          <ac:chgData name="Heida, Edileusa (Contractor)" userId="bd57efa4-b37e-4c78-bc2f-7889177d7143" providerId="ADAL" clId="{DA77178A-6119-40D3-A4A7-E94713A9EEF3}" dt="2024-04-12T17:36:46.951" v="1752"/>
          <ac:picMkLst>
            <pc:docMk/>
            <pc:sldMk cId="3883917360" sldId="268"/>
            <ac:picMk id="4" creationId="{A40E713B-F5BF-B16D-CFC3-418F24EE8DAE}"/>
          </ac:picMkLst>
        </pc:picChg>
        <pc:picChg chg="add del mod">
          <ac:chgData name="Heida, Edileusa (Contractor)" userId="bd57efa4-b37e-4c78-bc2f-7889177d7143" providerId="ADAL" clId="{DA77178A-6119-40D3-A4A7-E94713A9EEF3}" dt="2024-04-12T18:59:17.232" v="1786" actId="478"/>
          <ac:picMkLst>
            <pc:docMk/>
            <pc:sldMk cId="3883917360" sldId="268"/>
            <ac:picMk id="5" creationId="{557F94F3-268D-658C-8FAC-49CB08FC375E}"/>
          </ac:picMkLst>
        </pc:picChg>
        <pc:picChg chg="add del mod">
          <ac:chgData name="Heida, Edileusa (Contractor)" userId="bd57efa4-b37e-4c78-bc2f-7889177d7143" providerId="ADAL" clId="{DA77178A-6119-40D3-A4A7-E94713A9EEF3}" dt="2024-04-12T19:02:02.875" v="1791" actId="478"/>
          <ac:picMkLst>
            <pc:docMk/>
            <pc:sldMk cId="3883917360" sldId="268"/>
            <ac:picMk id="6" creationId="{05241F72-04D9-7E14-2FCC-6FFBC252D5E7}"/>
          </ac:picMkLst>
        </pc:picChg>
        <pc:picChg chg="add mod">
          <ac:chgData name="Heida, Edileusa (Contractor)" userId="bd57efa4-b37e-4c78-bc2f-7889177d7143" providerId="ADAL" clId="{DA77178A-6119-40D3-A4A7-E94713A9EEF3}" dt="2024-04-12T19:02:14.537" v="1795" actId="14100"/>
          <ac:picMkLst>
            <pc:docMk/>
            <pc:sldMk cId="3883917360" sldId="268"/>
            <ac:picMk id="8" creationId="{46BD9F02-F6FE-7D57-3349-192279F58963}"/>
          </ac:picMkLst>
        </pc:picChg>
        <pc:picChg chg="add del mod">
          <ac:chgData name="Heida, Edileusa (Contractor)" userId="bd57efa4-b37e-4c78-bc2f-7889177d7143" providerId="ADAL" clId="{DA77178A-6119-40D3-A4A7-E94713A9EEF3}" dt="2024-04-12T20:29:45.797" v="1994" actId="478"/>
          <ac:picMkLst>
            <pc:docMk/>
            <pc:sldMk cId="3883917360" sldId="268"/>
            <ac:picMk id="9" creationId="{300D435B-9DAE-22ED-7586-11D561A81A15}"/>
          </ac:picMkLst>
        </pc:picChg>
        <pc:picChg chg="add mod">
          <ac:chgData name="Heida, Edileusa (Contractor)" userId="bd57efa4-b37e-4c78-bc2f-7889177d7143" providerId="ADAL" clId="{DA77178A-6119-40D3-A4A7-E94713A9EEF3}" dt="2024-04-12T20:29:46.881" v="1995"/>
          <ac:picMkLst>
            <pc:docMk/>
            <pc:sldMk cId="3883917360" sldId="268"/>
            <ac:picMk id="23" creationId="{763B2679-8D1D-1FDA-3F61-DA9642C568FB}"/>
          </ac:picMkLst>
        </pc:picChg>
        <pc:cxnChg chg="add del">
          <ac:chgData name="Heida, Edileusa (Contractor)" userId="bd57efa4-b37e-4c78-bc2f-7889177d7143" providerId="ADAL" clId="{DA77178A-6119-40D3-A4A7-E94713A9EEF3}" dt="2024-04-12T18:02:22.471" v="1762" actId="26606"/>
          <ac:cxnSpMkLst>
            <pc:docMk/>
            <pc:sldMk cId="3883917360" sldId="268"/>
            <ac:cxnSpMk id="26" creationId="{D02CF681-4765-4E88-802F-B2474DCD516A}"/>
          </ac:cxnSpMkLst>
        </pc:cxnChg>
        <pc:cxnChg chg="add del">
          <ac:chgData name="Heida, Edileusa (Contractor)" userId="bd57efa4-b37e-4c78-bc2f-7889177d7143" providerId="ADAL" clId="{DA77178A-6119-40D3-A4A7-E94713A9EEF3}" dt="2024-04-12T18:02:22.471" v="1762" actId="26606"/>
          <ac:cxnSpMkLst>
            <pc:docMk/>
            <pc:sldMk cId="3883917360" sldId="268"/>
            <ac:cxnSpMk id="28" creationId="{3D57B2BA-243C-45C7-A5D8-46CA719437FC}"/>
          </ac:cxnSpMkLst>
        </pc:cxnChg>
      </pc:sldChg>
      <pc:sldChg chg="addSp delSp modSp mod setBg">
        <pc:chgData name="Heida, Edileusa (Contractor)" userId="bd57efa4-b37e-4c78-bc2f-7889177d7143" providerId="ADAL" clId="{DA77178A-6119-40D3-A4A7-E94713A9EEF3}" dt="2024-04-12T20:29:51.375" v="1997"/>
        <pc:sldMkLst>
          <pc:docMk/>
          <pc:sldMk cId="1796304114" sldId="269"/>
        </pc:sldMkLst>
        <pc:spChg chg="mod">
          <ac:chgData name="Heida, Edileusa (Contractor)" userId="bd57efa4-b37e-4c78-bc2f-7889177d7143" providerId="ADAL" clId="{DA77178A-6119-40D3-A4A7-E94713A9EEF3}" dt="2024-04-12T15:29:52.848" v="513"/>
          <ac:spMkLst>
            <pc:docMk/>
            <pc:sldMk cId="1796304114" sldId="269"/>
            <ac:spMk id="2" creationId="{24358FAD-DCBE-6646-09FF-0C34F4FB0DCB}"/>
          </ac:spMkLst>
        </pc:spChg>
        <pc:picChg chg="del">
          <ac:chgData name="Heida, Edileusa (Contractor)" userId="bd57efa4-b37e-4c78-bc2f-7889177d7143" providerId="ADAL" clId="{DA77178A-6119-40D3-A4A7-E94713A9EEF3}" dt="2024-04-12T19:06:42.222" v="1798" actId="478"/>
          <ac:picMkLst>
            <pc:docMk/>
            <pc:sldMk cId="1796304114" sldId="269"/>
            <ac:picMk id="3" creationId="{CD121D7F-EEA0-110B-2F5A-40C762F7FFD3}"/>
          </ac:picMkLst>
        </pc:picChg>
        <pc:picChg chg="add mod">
          <ac:chgData name="Heida, Edileusa (Contractor)" userId="bd57efa4-b37e-4c78-bc2f-7889177d7143" providerId="ADAL" clId="{DA77178A-6119-40D3-A4A7-E94713A9EEF3}" dt="2024-04-12T19:07:03.839" v="1805" actId="14100"/>
          <ac:picMkLst>
            <pc:docMk/>
            <pc:sldMk cId="1796304114" sldId="269"/>
            <ac:picMk id="5" creationId="{BB0622B7-B907-501A-A5AF-6334F095F387}"/>
          </ac:picMkLst>
        </pc:picChg>
        <pc:picChg chg="add del mod">
          <ac:chgData name="Heida, Edileusa (Contractor)" userId="bd57efa4-b37e-4c78-bc2f-7889177d7143" providerId="ADAL" clId="{DA77178A-6119-40D3-A4A7-E94713A9EEF3}" dt="2024-04-12T20:29:50.339" v="1996" actId="478"/>
          <ac:picMkLst>
            <pc:docMk/>
            <pc:sldMk cId="1796304114" sldId="269"/>
            <ac:picMk id="6" creationId="{1906F901-D435-A311-BD49-90E91E2185C8}"/>
          </ac:picMkLst>
        </pc:picChg>
        <pc:picChg chg="add mod">
          <ac:chgData name="Heida, Edileusa (Contractor)" userId="bd57efa4-b37e-4c78-bc2f-7889177d7143" providerId="ADAL" clId="{DA77178A-6119-40D3-A4A7-E94713A9EEF3}" dt="2024-04-12T20:29:51.375" v="1997"/>
          <ac:picMkLst>
            <pc:docMk/>
            <pc:sldMk cId="1796304114" sldId="269"/>
            <ac:picMk id="7" creationId="{F13784AA-381F-1ED4-7F7D-53AC77FA9D59}"/>
          </ac:picMkLst>
        </pc:picChg>
      </pc:sldChg>
      <pc:sldChg chg="addSp delSp modSp mod setBg">
        <pc:chgData name="Heida, Edileusa (Contractor)" userId="bd57efa4-b37e-4c78-bc2f-7889177d7143" providerId="ADAL" clId="{DA77178A-6119-40D3-A4A7-E94713A9EEF3}" dt="2024-04-16T19:26:24.768" v="3278"/>
        <pc:sldMkLst>
          <pc:docMk/>
          <pc:sldMk cId="708229025" sldId="270"/>
        </pc:sldMkLst>
        <pc:spChg chg="mod">
          <ac:chgData name="Heida, Edileusa (Contractor)" userId="bd57efa4-b37e-4c78-bc2f-7889177d7143" providerId="ADAL" clId="{DA77178A-6119-40D3-A4A7-E94713A9EEF3}" dt="2024-04-12T15:29:52.848" v="513"/>
          <ac:spMkLst>
            <pc:docMk/>
            <pc:sldMk cId="708229025" sldId="270"/>
            <ac:spMk id="2" creationId="{AFE9B597-A83C-E9ED-0DC5-CDDFDEF54D09}"/>
          </ac:spMkLst>
        </pc:spChg>
        <pc:picChg chg="del">
          <ac:chgData name="Heida, Edileusa (Contractor)" userId="bd57efa4-b37e-4c78-bc2f-7889177d7143" providerId="ADAL" clId="{DA77178A-6119-40D3-A4A7-E94713A9EEF3}" dt="2024-04-12T19:09:43.898" v="1806" actId="478"/>
          <ac:picMkLst>
            <pc:docMk/>
            <pc:sldMk cId="708229025" sldId="270"/>
            <ac:picMk id="3" creationId="{301853DA-EA9C-059A-6FFC-8CEFAB29ABEA}"/>
          </ac:picMkLst>
        </pc:picChg>
        <pc:picChg chg="add del mod ord">
          <ac:chgData name="Heida, Edileusa (Contractor)" userId="bd57efa4-b37e-4c78-bc2f-7889177d7143" providerId="ADAL" clId="{DA77178A-6119-40D3-A4A7-E94713A9EEF3}" dt="2024-04-16T19:16:20.707" v="3273" actId="478"/>
          <ac:picMkLst>
            <pc:docMk/>
            <pc:sldMk cId="708229025" sldId="270"/>
            <ac:picMk id="4" creationId="{4A5696BA-8CEC-2490-6DBF-2250AF5FD903}"/>
          </ac:picMkLst>
        </pc:picChg>
        <pc:picChg chg="add del mod">
          <ac:chgData name="Heida, Edileusa (Contractor)" userId="bd57efa4-b37e-4c78-bc2f-7889177d7143" providerId="ADAL" clId="{DA77178A-6119-40D3-A4A7-E94713A9EEF3}" dt="2024-04-16T19:14:42.705" v="3260" actId="478"/>
          <ac:picMkLst>
            <pc:docMk/>
            <pc:sldMk cId="708229025" sldId="270"/>
            <ac:picMk id="5" creationId="{91564665-9DF2-A1B2-FA32-A2533989C09D}"/>
          </ac:picMkLst>
        </pc:picChg>
        <pc:picChg chg="add del mod">
          <ac:chgData name="Heida, Edileusa (Contractor)" userId="bd57efa4-b37e-4c78-bc2f-7889177d7143" providerId="ADAL" clId="{DA77178A-6119-40D3-A4A7-E94713A9EEF3}" dt="2024-04-12T20:30:04.457" v="2000" actId="478"/>
          <ac:picMkLst>
            <pc:docMk/>
            <pc:sldMk cId="708229025" sldId="270"/>
            <ac:picMk id="6" creationId="{468B3EDD-9A1A-DEB3-8FC1-CC6DDF6611ED}"/>
          </ac:picMkLst>
        </pc:picChg>
        <pc:picChg chg="add del mod">
          <ac:chgData name="Heida, Edileusa (Contractor)" userId="bd57efa4-b37e-4c78-bc2f-7889177d7143" providerId="ADAL" clId="{DA77178A-6119-40D3-A4A7-E94713A9EEF3}" dt="2024-04-16T19:15:57.683" v="3271" actId="478"/>
          <ac:picMkLst>
            <pc:docMk/>
            <pc:sldMk cId="708229025" sldId="270"/>
            <ac:picMk id="7" creationId="{8C5A9E16-79B4-C8C3-E3F5-F741E7ACA5E8}"/>
          </ac:picMkLst>
        </pc:picChg>
        <pc:picChg chg="add mod">
          <ac:chgData name="Heida, Edileusa (Contractor)" userId="bd57efa4-b37e-4c78-bc2f-7889177d7143" providerId="ADAL" clId="{DA77178A-6119-40D3-A4A7-E94713A9EEF3}" dt="2024-04-16T19:25:45.038" v="3277" actId="14100"/>
          <ac:picMkLst>
            <pc:docMk/>
            <pc:sldMk cId="708229025" sldId="270"/>
            <ac:picMk id="8" creationId="{495E061D-3013-AF7F-6DF3-A4C7D502A0D4}"/>
          </ac:picMkLst>
        </pc:picChg>
        <pc:picChg chg="add mod">
          <ac:chgData name="Heida, Edileusa (Contractor)" userId="bd57efa4-b37e-4c78-bc2f-7889177d7143" providerId="ADAL" clId="{DA77178A-6119-40D3-A4A7-E94713A9EEF3}" dt="2024-04-16T19:26:24.768" v="3278"/>
          <ac:picMkLst>
            <pc:docMk/>
            <pc:sldMk cId="708229025" sldId="270"/>
            <ac:picMk id="9" creationId="{B3AC43AC-128E-2040-C629-F0F2CE130E75}"/>
          </ac:picMkLst>
        </pc:picChg>
      </pc:sldChg>
      <pc:sldChg chg="addSp delSp modSp mod setBg">
        <pc:chgData name="Heida, Edileusa (Contractor)" userId="bd57efa4-b37e-4c78-bc2f-7889177d7143" providerId="ADAL" clId="{DA77178A-6119-40D3-A4A7-E94713A9EEF3}" dt="2024-04-12T20:30:14.553" v="2003"/>
        <pc:sldMkLst>
          <pc:docMk/>
          <pc:sldMk cId="2519840663" sldId="271"/>
        </pc:sldMkLst>
        <pc:spChg chg="mod">
          <ac:chgData name="Heida, Edileusa (Contractor)" userId="bd57efa4-b37e-4c78-bc2f-7889177d7143" providerId="ADAL" clId="{DA77178A-6119-40D3-A4A7-E94713A9EEF3}" dt="2024-04-12T15:29:52.848" v="513"/>
          <ac:spMkLst>
            <pc:docMk/>
            <pc:sldMk cId="2519840663" sldId="271"/>
            <ac:spMk id="2" creationId="{81B69AD1-5DB4-33F8-E012-6BF7CF6F4B74}"/>
          </ac:spMkLst>
        </pc:spChg>
        <pc:picChg chg="del mod">
          <ac:chgData name="Heida, Edileusa (Contractor)" userId="bd57efa4-b37e-4c78-bc2f-7889177d7143" providerId="ADAL" clId="{DA77178A-6119-40D3-A4A7-E94713A9EEF3}" dt="2024-04-12T19:12:56.163" v="1821" actId="478"/>
          <ac:picMkLst>
            <pc:docMk/>
            <pc:sldMk cId="2519840663" sldId="271"/>
            <ac:picMk id="3" creationId="{A6E83802-4BFF-F988-6253-456DA3F798F8}"/>
          </ac:picMkLst>
        </pc:picChg>
        <pc:picChg chg="add mod">
          <ac:chgData name="Heida, Edileusa (Contractor)" userId="bd57efa4-b37e-4c78-bc2f-7889177d7143" providerId="ADAL" clId="{DA77178A-6119-40D3-A4A7-E94713A9EEF3}" dt="2024-04-12T19:15:13.623" v="1828" actId="14100"/>
          <ac:picMkLst>
            <pc:docMk/>
            <pc:sldMk cId="2519840663" sldId="271"/>
            <ac:picMk id="5" creationId="{4AF83AF6-D9B8-8C14-3998-FB12F284FF8E}"/>
          </ac:picMkLst>
        </pc:picChg>
        <pc:picChg chg="add del mod">
          <ac:chgData name="Heida, Edileusa (Contractor)" userId="bd57efa4-b37e-4c78-bc2f-7889177d7143" providerId="ADAL" clId="{DA77178A-6119-40D3-A4A7-E94713A9EEF3}" dt="2024-04-12T20:30:13.563" v="2002" actId="478"/>
          <ac:picMkLst>
            <pc:docMk/>
            <pc:sldMk cId="2519840663" sldId="271"/>
            <ac:picMk id="6" creationId="{2BEB772A-0BF5-201E-A62E-74E22963AD41}"/>
          </ac:picMkLst>
        </pc:picChg>
        <pc:picChg chg="add mod">
          <ac:chgData name="Heida, Edileusa (Contractor)" userId="bd57efa4-b37e-4c78-bc2f-7889177d7143" providerId="ADAL" clId="{DA77178A-6119-40D3-A4A7-E94713A9EEF3}" dt="2024-04-12T20:30:14.553" v="2003"/>
          <ac:picMkLst>
            <pc:docMk/>
            <pc:sldMk cId="2519840663" sldId="271"/>
            <ac:picMk id="7" creationId="{1A0F554A-BCD9-EFB6-20DE-ECBB827960C2}"/>
          </ac:picMkLst>
        </pc:picChg>
      </pc:sldChg>
      <pc:sldChg chg="modSp setBg">
        <pc:chgData name="Heida, Edileusa (Contractor)" userId="bd57efa4-b37e-4c78-bc2f-7889177d7143" providerId="ADAL" clId="{DA77178A-6119-40D3-A4A7-E94713A9EEF3}" dt="2024-04-12T15:29:52.848" v="513"/>
        <pc:sldMkLst>
          <pc:docMk/>
          <pc:sldMk cId="2631077519" sldId="272"/>
        </pc:sldMkLst>
        <pc:spChg chg="mod">
          <ac:chgData name="Heida, Edileusa (Contractor)" userId="bd57efa4-b37e-4c78-bc2f-7889177d7143" providerId="ADAL" clId="{DA77178A-6119-40D3-A4A7-E94713A9EEF3}" dt="2024-04-12T15:29:52.848" v="513"/>
          <ac:spMkLst>
            <pc:docMk/>
            <pc:sldMk cId="2631077519" sldId="272"/>
            <ac:spMk id="2" creationId="{0A406B03-FDB0-5765-B6B8-371DECEA4F98}"/>
          </ac:spMkLst>
        </pc:spChg>
      </pc:sldChg>
      <pc:sldChg chg="addSp delSp modSp mod setBg">
        <pc:chgData name="Heida, Edileusa (Contractor)" userId="bd57efa4-b37e-4c78-bc2f-7889177d7143" providerId="ADAL" clId="{DA77178A-6119-40D3-A4A7-E94713A9EEF3}" dt="2024-04-12T20:30:42.023" v="2011" actId="1036"/>
        <pc:sldMkLst>
          <pc:docMk/>
          <pc:sldMk cId="1976775771" sldId="273"/>
        </pc:sldMkLst>
        <pc:spChg chg="mod">
          <ac:chgData name="Heida, Edileusa (Contractor)" userId="bd57efa4-b37e-4c78-bc2f-7889177d7143" providerId="ADAL" clId="{DA77178A-6119-40D3-A4A7-E94713A9EEF3}" dt="2024-04-12T15:29:52.848" v="513"/>
          <ac:spMkLst>
            <pc:docMk/>
            <pc:sldMk cId="1976775771" sldId="273"/>
            <ac:spMk id="2" creationId="{3734ECA4-1DEC-ED09-9D76-468827B35696}"/>
          </ac:spMkLst>
        </pc:spChg>
        <pc:picChg chg="del">
          <ac:chgData name="Heida, Edileusa (Contractor)" userId="bd57efa4-b37e-4c78-bc2f-7889177d7143" providerId="ADAL" clId="{DA77178A-6119-40D3-A4A7-E94713A9EEF3}" dt="2024-04-12T19:43:39.574" v="1884" actId="478"/>
          <ac:picMkLst>
            <pc:docMk/>
            <pc:sldMk cId="1976775771" sldId="273"/>
            <ac:picMk id="3" creationId="{C8528CD7-23A9-0EF5-95D1-FE955AF20BA6}"/>
          </ac:picMkLst>
        </pc:picChg>
        <pc:picChg chg="add mod">
          <ac:chgData name="Heida, Edileusa (Contractor)" userId="bd57efa4-b37e-4c78-bc2f-7889177d7143" providerId="ADAL" clId="{DA77178A-6119-40D3-A4A7-E94713A9EEF3}" dt="2024-04-12T19:43:51.960" v="1888" actId="14100"/>
          <ac:picMkLst>
            <pc:docMk/>
            <pc:sldMk cId="1976775771" sldId="273"/>
            <ac:picMk id="5" creationId="{9CC81A39-8AE0-DAB9-C052-5AE0062EA89A}"/>
          </ac:picMkLst>
        </pc:picChg>
        <pc:picChg chg="add del mod">
          <ac:chgData name="Heida, Edileusa (Contractor)" userId="bd57efa4-b37e-4c78-bc2f-7889177d7143" providerId="ADAL" clId="{DA77178A-6119-40D3-A4A7-E94713A9EEF3}" dt="2024-04-12T20:30:39.081" v="2008" actId="478"/>
          <ac:picMkLst>
            <pc:docMk/>
            <pc:sldMk cId="1976775771" sldId="273"/>
            <ac:picMk id="6" creationId="{B126A5F8-FF3C-CE8A-72C1-47988AD518EC}"/>
          </ac:picMkLst>
        </pc:picChg>
        <pc:picChg chg="add mod">
          <ac:chgData name="Heida, Edileusa (Contractor)" userId="bd57efa4-b37e-4c78-bc2f-7889177d7143" providerId="ADAL" clId="{DA77178A-6119-40D3-A4A7-E94713A9EEF3}" dt="2024-04-12T20:30:42.023" v="2011" actId="1036"/>
          <ac:picMkLst>
            <pc:docMk/>
            <pc:sldMk cId="1976775771" sldId="273"/>
            <ac:picMk id="7" creationId="{518C0C61-2EDF-6106-150F-97502798179C}"/>
          </ac:picMkLst>
        </pc:picChg>
      </pc:sldChg>
      <pc:sldChg chg="addSp delSp modSp mod setBg">
        <pc:chgData name="Heida, Edileusa (Contractor)" userId="bd57efa4-b37e-4c78-bc2f-7889177d7143" providerId="ADAL" clId="{DA77178A-6119-40D3-A4A7-E94713A9EEF3}" dt="2024-04-12T20:30:25.682" v="2005"/>
        <pc:sldMkLst>
          <pc:docMk/>
          <pc:sldMk cId="1092368122" sldId="275"/>
        </pc:sldMkLst>
        <pc:spChg chg="mod">
          <ac:chgData name="Heida, Edileusa (Contractor)" userId="bd57efa4-b37e-4c78-bc2f-7889177d7143" providerId="ADAL" clId="{DA77178A-6119-40D3-A4A7-E94713A9EEF3}" dt="2024-04-12T15:29:52.848" v="513"/>
          <ac:spMkLst>
            <pc:docMk/>
            <pc:sldMk cId="1092368122" sldId="275"/>
            <ac:spMk id="2" creationId="{F4BB8BC9-CE5A-6E69-063D-90D4640EC2B6}"/>
          </ac:spMkLst>
        </pc:spChg>
        <pc:graphicFrameChg chg="add del mod modGraphic">
          <ac:chgData name="Heida, Edileusa (Contractor)" userId="bd57efa4-b37e-4c78-bc2f-7889177d7143" providerId="ADAL" clId="{DA77178A-6119-40D3-A4A7-E94713A9EEF3}" dt="2024-04-12T19:24:22.567" v="1838" actId="478"/>
          <ac:graphicFrameMkLst>
            <pc:docMk/>
            <pc:sldMk cId="1092368122" sldId="275"/>
            <ac:graphicFrameMk id="4" creationId="{FAF659A2-82C4-F16F-0AEA-50DADFF3E5CB}"/>
          </ac:graphicFrameMkLst>
        </pc:graphicFrameChg>
        <pc:graphicFrameChg chg="add del mod">
          <ac:chgData name="Heida, Edileusa (Contractor)" userId="bd57efa4-b37e-4c78-bc2f-7889177d7143" providerId="ADAL" clId="{DA77178A-6119-40D3-A4A7-E94713A9EEF3}" dt="2024-04-12T19:30:28.302" v="1853" actId="478"/>
          <ac:graphicFrameMkLst>
            <pc:docMk/>
            <pc:sldMk cId="1092368122" sldId="275"/>
            <ac:graphicFrameMk id="7" creationId="{D95E16D6-A552-D5D1-0E67-4B448FCD176E}"/>
          </ac:graphicFrameMkLst>
        </pc:graphicFrameChg>
        <pc:picChg chg="del">
          <ac:chgData name="Heida, Edileusa (Contractor)" userId="bd57efa4-b37e-4c78-bc2f-7889177d7143" providerId="ADAL" clId="{DA77178A-6119-40D3-A4A7-E94713A9EEF3}" dt="2024-04-12T19:21:20.165" v="1829" actId="478"/>
          <ac:picMkLst>
            <pc:docMk/>
            <pc:sldMk cId="1092368122" sldId="275"/>
            <ac:picMk id="3" creationId="{1AA2A23C-C186-3EEA-F87A-5E499DB4725E}"/>
          </ac:picMkLst>
        </pc:picChg>
        <pc:picChg chg="add del mod">
          <ac:chgData name="Heida, Edileusa (Contractor)" userId="bd57efa4-b37e-4c78-bc2f-7889177d7143" providerId="ADAL" clId="{DA77178A-6119-40D3-A4A7-E94713A9EEF3}" dt="2024-04-12T19:29:01.419" v="1847" actId="478"/>
          <ac:picMkLst>
            <pc:docMk/>
            <pc:sldMk cId="1092368122" sldId="275"/>
            <ac:picMk id="5" creationId="{DB1C3223-CAB9-6240-6D3A-3FDE9FFB9321}"/>
          </ac:picMkLst>
        </pc:picChg>
        <pc:picChg chg="add del mod">
          <ac:chgData name="Heida, Edileusa (Contractor)" userId="bd57efa4-b37e-4c78-bc2f-7889177d7143" providerId="ADAL" clId="{DA77178A-6119-40D3-A4A7-E94713A9EEF3}" dt="2024-04-12T19:29:27.893" v="1851" actId="478"/>
          <ac:picMkLst>
            <pc:docMk/>
            <pc:sldMk cId="1092368122" sldId="275"/>
            <ac:picMk id="6" creationId="{E472EC13-A0A5-F860-B107-465D7989B72C}"/>
          </ac:picMkLst>
        </pc:picChg>
        <pc:picChg chg="add mod">
          <ac:chgData name="Heida, Edileusa (Contractor)" userId="bd57efa4-b37e-4c78-bc2f-7889177d7143" providerId="ADAL" clId="{DA77178A-6119-40D3-A4A7-E94713A9EEF3}" dt="2024-04-12T19:30:41.385" v="1857" actId="1076"/>
          <ac:picMkLst>
            <pc:docMk/>
            <pc:sldMk cId="1092368122" sldId="275"/>
            <ac:picMk id="8" creationId="{EDB1F55F-B5A7-FA27-5250-C8820224BC51}"/>
          </ac:picMkLst>
        </pc:picChg>
        <pc:picChg chg="add del mod">
          <ac:chgData name="Heida, Edileusa (Contractor)" userId="bd57efa4-b37e-4c78-bc2f-7889177d7143" providerId="ADAL" clId="{DA77178A-6119-40D3-A4A7-E94713A9EEF3}" dt="2024-04-12T20:30:25.180" v="2004" actId="478"/>
          <ac:picMkLst>
            <pc:docMk/>
            <pc:sldMk cId="1092368122" sldId="275"/>
            <ac:picMk id="9" creationId="{1E9F8CCF-3D7D-59AA-EB12-65B62250B190}"/>
          </ac:picMkLst>
        </pc:picChg>
        <pc:picChg chg="add mod">
          <ac:chgData name="Heida, Edileusa (Contractor)" userId="bd57efa4-b37e-4c78-bc2f-7889177d7143" providerId="ADAL" clId="{DA77178A-6119-40D3-A4A7-E94713A9EEF3}" dt="2024-04-12T20:30:25.682" v="2005"/>
          <ac:picMkLst>
            <pc:docMk/>
            <pc:sldMk cId="1092368122" sldId="275"/>
            <ac:picMk id="10" creationId="{7EB158EC-36D3-407A-158A-2EA1A404B080}"/>
          </ac:picMkLst>
        </pc:picChg>
      </pc:sldChg>
      <pc:sldChg chg="modSp setBg">
        <pc:chgData name="Heida, Edileusa (Contractor)" userId="bd57efa4-b37e-4c78-bc2f-7889177d7143" providerId="ADAL" clId="{DA77178A-6119-40D3-A4A7-E94713A9EEF3}" dt="2024-04-12T15:29:52.848" v="513"/>
        <pc:sldMkLst>
          <pc:docMk/>
          <pc:sldMk cId="383387731" sldId="276"/>
        </pc:sldMkLst>
        <pc:spChg chg="mod">
          <ac:chgData name="Heida, Edileusa (Contractor)" userId="bd57efa4-b37e-4c78-bc2f-7889177d7143" providerId="ADAL" clId="{DA77178A-6119-40D3-A4A7-E94713A9EEF3}" dt="2024-04-12T15:29:52.848" v="513"/>
          <ac:spMkLst>
            <pc:docMk/>
            <pc:sldMk cId="383387731" sldId="276"/>
            <ac:spMk id="2" creationId="{CA890DF4-0604-419B-455D-F787E98815F9}"/>
          </ac:spMkLst>
        </pc:spChg>
      </pc:sldChg>
      <pc:sldChg chg="addSp delSp modSp mod setBg">
        <pc:chgData name="Heida, Edileusa (Contractor)" userId="bd57efa4-b37e-4c78-bc2f-7889177d7143" providerId="ADAL" clId="{DA77178A-6119-40D3-A4A7-E94713A9EEF3}" dt="2024-04-16T15:30:59.789" v="2991"/>
        <pc:sldMkLst>
          <pc:docMk/>
          <pc:sldMk cId="18637107" sldId="277"/>
        </pc:sldMkLst>
        <pc:spChg chg="mod">
          <ac:chgData name="Heida, Edileusa (Contractor)" userId="bd57efa4-b37e-4c78-bc2f-7889177d7143" providerId="ADAL" clId="{DA77178A-6119-40D3-A4A7-E94713A9EEF3}" dt="2024-04-12T15:29:52.848" v="513"/>
          <ac:spMkLst>
            <pc:docMk/>
            <pc:sldMk cId="18637107" sldId="277"/>
            <ac:spMk id="2" creationId="{3425C5A7-DE76-63CD-4B32-CF3446AD6669}"/>
          </ac:spMkLst>
        </pc:spChg>
        <pc:spChg chg="add mod">
          <ac:chgData name="Heida, Edileusa (Contractor)" userId="bd57efa4-b37e-4c78-bc2f-7889177d7143" providerId="ADAL" clId="{DA77178A-6119-40D3-A4A7-E94713A9EEF3}" dt="2024-04-16T15:25:12.569" v="2986" actId="14100"/>
          <ac:spMkLst>
            <pc:docMk/>
            <pc:sldMk cId="18637107" sldId="277"/>
            <ac:spMk id="5" creationId="{B4E82BED-F186-CF2E-345D-F11AA14B3FB3}"/>
          </ac:spMkLst>
        </pc:spChg>
        <pc:spChg chg="add mod">
          <ac:chgData name="Heida, Edileusa (Contractor)" userId="bd57efa4-b37e-4c78-bc2f-7889177d7143" providerId="ADAL" clId="{DA77178A-6119-40D3-A4A7-E94713A9EEF3}" dt="2024-04-16T15:23:45.566" v="2978" actId="255"/>
          <ac:spMkLst>
            <pc:docMk/>
            <pc:sldMk cId="18637107" sldId="277"/>
            <ac:spMk id="6" creationId="{7A8BE1A5-4A24-0B4B-6C95-99C98553D1A6}"/>
          </ac:spMkLst>
        </pc:spChg>
        <pc:picChg chg="del mod">
          <ac:chgData name="Heida, Edileusa (Contractor)" userId="bd57efa4-b37e-4c78-bc2f-7889177d7143" providerId="ADAL" clId="{DA77178A-6119-40D3-A4A7-E94713A9EEF3}" dt="2024-04-16T15:15:48.718" v="2951" actId="478"/>
          <ac:picMkLst>
            <pc:docMk/>
            <pc:sldMk cId="18637107" sldId="277"/>
            <ac:picMk id="3" creationId="{07BD1038-906E-69AE-4E68-36152F4F9F9E}"/>
          </ac:picMkLst>
        </pc:picChg>
        <pc:picChg chg="add mod">
          <ac:chgData name="Heida, Edileusa (Contractor)" userId="bd57efa4-b37e-4c78-bc2f-7889177d7143" providerId="ADAL" clId="{DA77178A-6119-40D3-A4A7-E94713A9EEF3}" dt="2024-04-16T15:28:46.257" v="2989" actId="1076"/>
          <ac:picMkLst>
            <pc:docMk/>
            <pc:sldMk cId="18637107" sldId="277"/>
            <ac:picMk id="8" creationId="{EAEFEA3C-94B0-56DA-EA3A-154347AC8313}"/>
          </ac:picMkLst>
        </pc:picChg>
        <pc:picChg chg="add mod">
          <ac:chgData name="Heida, Edileusa (Contractor)" userId="bd57efa4-b37e-4c78-bc2f-7889177d7143" providerId="ADAL" clId="{DA77178A-6119-40D3-A4A7-E94713A9EEF3}" dt="2024-04-16T15:30:59.789" v="2991"/>
          <ac:picMkLst>
            <pc:docMk/>
            <pc:sldMk cId="18637107" sldId="277"/>
            <ac:picMk id="9" creationId="{1CB40CC8-04FE-E4F1-7CA9-34BCBB848424}"/>
          </ac:picMkLst>
        </pc:picChg>
      </pc:sldChg>
      <pc:sldChg chg="modSp setBg">
        <pc:chgData name="Heida, Edileusa (Contractor)" userId="bd57efa4-b37e-4c78-bc2f-7889177d7143" providerId="ADAL" clId="{DA77178A-6119-40D3-A4A7-E94713A9EEF3}" dt="2024-04-12T15:29:52.848" v="513"/>
        <pc:sldMkLst>
          <pc:docMk/>
          <pc:sldMk cId="3846302680" sldId="278"/>
        </pc:sldMkLst>
        <pc:spChg chg="mod">
          <ac:chgData name="Heida, Edileusa (Contractor)" userId="bd57efa4-b37e-4c78-bc2f-7889177d7143" providerId="ADAL" clId="{DA77178A-6119-40D3-A4A7-E94713A9EEF3}" dt="2024-04-12T15:29:52.848" v="513"/>
          <ac:spMkLst>
            <pc:docMk/>
            <pc:sldMk cId="3846302680" sldId="278"/>
            <ac:spMk id="2" creationId="{4C8AA147-7DEE-37CE-D853-8A93749742BA}"/>
          </ac:spMkLst>
        </pc:spChg>
      </pc:sldChg>
      <pc:sldChg chg="addSp delSp modSp mod setBg chgLayout">
        <pc:chgData name="Heida, Edileusa (Contractor)" userId="bd57efa4-b37e-4c78-bc2f-7889177d7143" providerId="ADAL" clId="{DA77178A-6119-40D3-A4A7-E94713A9EEF3}" dt="2024-04-29T17:24:42.247" v="7421" actId="14100"/>
        <pc:sldMkLst>
          <pc:docMk/>
          <pc:sldMk cId="339032451" sldId="279"/>
        </pc:sldMkLst>
        <pc:spChg chg="del mod">
          <ac:chgData name="Heida, Edileusa (Contractor)" userId="bd57efa4-b37e-4c78-bc2f-7889177d7143" providerId="ADAL" clId="{DA77178A-6119-40D3-A4A7-E94713A9EEF3}" dt="2024-04-16T14:53:47.955" v="2908" actId="700"/>
          <ac:spMkLst>
            <pc:docMk/>
            <pc:sldMk cId="339032451" sldId="279"/>
            <ac:spMk id="2" creationId="{4A2AC116-0B51-8407-8F44-5A73A4D12A11}"/>
          </ac:spMkLst>
        </pc:spChg>
        <pc:spChg chg="add del">
          <ac:chgData name="Heida, Edileusa (Contractor)" userId="bd57efa4-b37e-4c78-bc2f-7889177d7143" providerId="ADAL" clId="{DA77178A-6119-40D3-A4A7-E94713A9EEF3}" dt="2024-04-16T14:53:37.693" v="2907" actId="478"/>
          <ac:spMkLst>
            <pc:docMk/>
            <pc:sldMk cId="339032451" sldId="279"/>
            <ac:spMk id="5" creationId="{8E708C9C-8C51-A643-3ECE-65A18055CFAA}"/>
          </ac:spMkLst>
        </pc:spChg>
        <pc:spChg chg="add mod ord">
          <ac:chgData name="Heida, Edileusa (Contractor)" userId="bd57efa4-b37e-4c78-bc2f-7889177d7143" providerId="ADAL" clId="{DA77178A-6119-40D3-A4A7-E94713A9EEF3}" dt="2024-04-29T17:24:07.809" v="7411" actId="20577"/>
          <ac:spMkLst>
            <pc:docMk/>
            <pc:sldMk cId="339032451" sldId="279"/>
            <ac:spMk id="6" creationId="{BECAAB53-2F12-4796-978C-76C83DB80875}"/>
          </ac:spMkLst>
        </pc:spChg>
        <pc:spChg chg="add mod">
          <ac:chgData name="Heida, Edileusa (Contractor)" userId="bd57efa4-b37e-4c78-bc2f-7889177d7143" providerId="ADAL" clId="{DA77178A-6119-40D3-A4A7-E94713A9EEF3}" dt="2024-04-29T17:24:42.247" v="7421" actId="14100"/>
          <ac:spMkLst>
            <pc:docMk/>
            <pc:sldMk cId="339032451" sldId="279"/>
            <ac:spMk id="8" creationId="{5CFF54A9-C3CA-6F42-609F-D3B1DFCE5B93}"/>
          </ac:spMkLst>
        </pc:spChg>
        <pc:picChg chg="del mod">
          <ac:chgData name="Heida, Edileusa (Contractor)" userId="bd57efa4-b37e-4c78-bc2f-7889177d7143" providerId="ADAL" clId="{DA77178A-6119-40D3-A4A7-E94713A9EEF3}" dt="2024-04-16T14:53:04.208" v="2905" actId="478"/>
          <ac:picMkLst>
            <pc:docMk/>
            <pc:sldMk cId="339032451" sldId="279"/>
            <ac:picMk id="3" creationId="{04BE348C-6F98-C448-E9A4-D91DBC03CEF0}"/>
          </ac:picMkLst>
        </pc:picChg>
        <pc:picChg chg="add mod">
          <ac:chgData name="Heida, Edileusa (Contractor)" userId="bd57efa4-b37e-4c78-bc2f-7889177d7143" providerId="ADAL" clId="{DA77178A-6119-40D3-A4A7-E94713A9EEF3}" dt="2024-04-16T15:08:26.266" v="2949"/>
          <ac:picMkLst>
            <pc:docMk/>
            <pc:sldMk cId="339032451" sldId="279"/>
            <ac:picMk id="9" creationId="{8BC4766E-46DB-5DA4-88A0-CFA36DDD6E23}"/>
          </ac:picMkLst>
        </pc:picChg>
      </pc:sldChg>
      <pc:sldChg chg="addSp modSp mod setBg">
        <pc:chgData name="Heida, Edileusa (Contractor)" userId="bd57efa4-b37e-4c78-bc2f-7889177d7143" providerId="ADAL" clId="{DA77178A-6119-40D3-A4A7-E94713A9EEF3}" dt="2024-04-24T17:45:12.130" v="4539" actId="1076"/>
        <pc:sldMkLst>
          <pc:docMk/>
          <pc:sldMk cId="261965479" sldId="280"/>
        </pc:sldMkLst>
        <pc:spChg chg="mod">
          <ac:chgData name="Heida, Edileusa (Contractor)" userId="bd57efa4-b37e-4c78-bc2f-7889177d7143" providerId="ADAL" clId="{DA77178A-6119-40D3-A4A7-E94713A9EEF3}" dt="2024-04-12T15:29:52.848" v="513"/>
          <ac:spMkLst>
            <pc:docMk/>
            <pc:sldMk cId="261965479" sldId="280"/>
            <ac:spMk id="2" creationId="{7F10B7F4-87C1-9A39-8600-C14AD30976D9}"/>
          </ac:spMkLst>
        </pc:spChg>
        <pc:spChg chg="add mod">
          <ac:chgData name="Heida, Edileusa (Contractor)" userId="bd57efa4-b37e-4c78-bc2f-7889177d7143" providerId="ADAL" clId="{DA77178A-6119-40D3-A4A7-E94713A9EEF3}" dt="2024-04-24T17:45:12.130" v="4539" actId="1076"/>
          <ac:spMkLst>
            <pc:docMk/>
            <pc:sldMk cId="261965479" sldId="280"/>
            <ac:spMk id="4" creationId="{803B17F8-A9B9-2FF6-B5A5-28BA01F27E93}"/>
          </ac:spMkLst>
        </pc:spChg>
      </pc:sldChg>
      <pc:sldChg chg="modSp setBg">
        <pc:chgData name="Heida, Edileusa (Contractor)" userId="bd57efa4-b37e-4c78-bc2f-7889177d7143" providerId="ADAL" clId="{DA77178A-6119-40D3-A4A7-E94713A9EEF3}" dt="2024-04-12T15:29:52.848" v="513"/>
        <pc:sldMkLst>
          <pc:docMk/>
          <pc:sldMk cId="1058004577" sldId="281"/>
        </pc:sldMkLst>
        <pc:spChg chg="mod">
          <ac:chgData name="Heida, Edileusa (Contractor)" userId="bd57efa4-b37e-4c78-bc2f-7889177d7143" providerId="ADAL" clId="{DA77178A-6119-40D3-A4A7-E94713A9EEF3}" dt="2024-04-12T15:29:52.848" v="513"/>
          <ac:spMkLst>
            <pc:docMk/>
            <pc:sldMk cId="1058004577" sldId="281"/>
            <ac:spMk id="2" creationId="{0C43190E-02AA-F53B-0E9B-7F86116C8260}"/>
          </ac:spMkLst>
        </pc:spChg>
      </pc:sldChg>
      <pc:sldChg chg="addSp delSp modSp mod setBg">
        <pc:chgData name="Heida, Edileusa (Contractor)" userId="bd57efa4-b37e-4c78-bc2f-7889177d7143" providerId="ADAL" clId="{DA77178A-6119-40D3-A4A7-E94713A9EEF3}" dt="2024-04-12T20:30:51.671" v="2013"/>
        <pc:sldMkLst>
          <pc:docMk/>
          <pc:sldMk cId="3655788960" sldId="282"/>
        </pc:sldMkLst>
        <pc:spChg chg="mod">
          <ac:chgData name="Heida, Edileusa (Contractor)" userId="bd57efa4-b37e-4c78-bc2f-7889177d7143" providerId="ADAL" clId="{DA77178A-6119-40D3-A4A7-E94713A9EEF3}" dt="2024-04-12T15:29:52.848" v="513"/>
          <ac:spMkLst>
            <pc:docMk/>
            <pc:sldMk cId="3655788960" sldId="282"/>
            <ac:spMk id="2" creationId="{ECAF811C-6061-F147-279A-28C4DAE37BFF}"/>
          </ac:spMkLst>
        </pc:spChg>
        <pc:graphicFrameChg chg="add mod">
          <ac:chgData name="Heida, Edileusa (Contractor)" userId="bd57efa4-b37e-4c78-bc2f-7889177d7143" providerId="ADAL" clId="{DA77178A-6119-40D3-A4A7-E94713A9EEF3}" dt="2024-04-12T19:49:42.597" v="1900"/>
          <ac:graphicFrameMkLst>
            <pc:docMk/>
            <pc:sldMk cId="3655788960" sldId="282"/>
            <ac:graphicFrameMk id="5" creationId="{6649F973-9B70-84CC-73EB-8157B54D8A77}"/>
          </ac:graphicFrameMkLst>
        </pc:graphicFrameChg>
        <pc:picChg chg="del">
          <ac:chgData name="Heida, Edileusa (Contractor)" userId="bd57efa4-b37e-4c78-bc2f-7889177d7143" providerId="ADAL" clId="{DA77178A-6119-40D3-A4A7-E94713A9EEF3}" dt="2024-04-12T19:48:28.647" v="1892" actId="478"/>
          <ac:picMkLst>
            <pc:docMk/>
            <pc:sldMk cId="3655788960" sldId="282"/>
            <ac:picMk id="3" creationId="{9A3B179F-EFBA-CF24-3C53-9ADE8E159FDF}"/>
          </ac:picMkLst>
        </pc:picChg>
        <pc:picChg chg="add del mod">
          <ac:chgData name="Heida, Edileusa (Contractor)" userId="bd57efa4-b37e-4c78-bc2f-7889177d7143" providerId="ADAL" clId="{DA77178A-6119-40D3-A4A7-E94713A9EEF3}" dt="2024-04-12T19:49:02.418" v="1899" actId="478"/>
          <ac:picMkLst>
            <pc:docMk/>
            <pc:sldMk cId="3655788960" sldId="282"/>
            <ac:picMk id="4" creationId="{9F80C29E-9143-FD77-7E84-3AED914834E9}"/>
          </ac:picMkLst>
        </pc:picChg>
        <pc:picChg chg="add mod">
          <ac:chgData name="Heida, Edileusa (Contractor)" userId="bd57efa4-b37e-4c78-bc2f-7889177d7143" providerId="ADAL" clId="{DA77178A-6119-40D3-A4A7-E94713A9EEF3}" dt="2024-04-12T19:50:09.860" v="1907" actId="1076"/>
          <ac:picMkLst>
            <pc:docMk/>
            <pc:sldMk cId="3655788960" sldId="282"/>
            <ac:picMk id="6" creationId="{E9450F22-7897-6258-AF1D-6C0358293175}"/>
          </ac:picMkLst>
        </pc:picChg>
        <pc:picChg chg="add del mod">
          <ac:chgData name="Heida, Edileusa (Contractor)" userId="bd57efa4-b37e-4c78-bc2f-7889177d7143" providerId="ADAL" clId="{DA77178A-6119-40D3-A4A7-E94713A9EEF3}" dt="2024-04-12T20:30:50.901" v="2012" actId="478"/>
          <ac:picMkLst>
            <pc:docMk/>
            <pc:sldMk cId="3655788960" sldId="282"/>
            <ac:picMk id="7" creationId="{3803E818-AA49-D712-22A6-550238569C68}"/>
          </ac:picMkLst>
        </pc:picChg>
        <pc:picChg chg="add mod">
          <ac:chgData name="Heida, Edileusa (Contractor)" userId="bd57efa4-b37e-4c78-bc2f-7889177d7143" providerId="ADAL" clId="{DA77178A-6119-40D3-A4A7-E94713A9EEF3}" dt="2024-04-12T20:30:51.671" v="2013"/>
          <ac:picMkLst>
            <pc:docMk/>
            <pc:sldMk cId="3655788960" sldId="282"/>
            <ac:picMk id="8" creationId="{EF6467D1-E184-F903-A1BC-B7A060FFAC99}"/>
          </ac:picMkLst>
        </pc:picChg>
      </pc:sldChg>
      <pc:sldChg chg="modSp mod setBg">
        <pc:chgData name="Heida, Edileusa (Contractor)" userId="bd57efa4-b37e-4c78-bc2f-7889177d7143" providerId="ADAL" clId="{DA77178A-6119-40D3-A4A7-E94713A9EEF3}" dt="2024-04-12T19:36:17.048" v="1868" actId="1036"/>
        <pc:sldMkLst>
          <pc:docMk/>
          <pc:sldMk cId="2137950261" sldId="283"/>
        </pc:sldMkLst>
        <pc:spChg chg="mod">
          <ac:chgData name="Heida, Edileusa (Contractor)" userId="bd57efa4-b37e-4c78-bc2f-7889177d7143" providerId="ADAL" clId="{DA77178A-6119-40D3-A4A7-E94713A9EEF3}" dt="2024-04-12T15:29:52.848" v="513"/>
          <ac:spMkLst>
            <pc:docMk/>
            <pc:sldMk cId="2137950261" sldId="283"/>
            <ac:spMk id="2" creationId="{4D8914EC-676F-D1F2-E457-0C93C0906E30}"/>
          </ac:spMkLst>
        </pc:spChg>
        <pc:picChg chg="mod">
          <ac:chgData name="Heida, Edileusa (Contractor)" userId="bd57efa4-b37e-4c78-bc2f-7889177d7143" providerId="ADAL" clId="{DA77178A-6119-40D3-A4A7-E94713A9EEF3}" dt="2024-04-12T19:36:17.048" v="1868" actId="1036"/>
          <ac:picMkLst>
            <pc:docMk/>
            <pc:sldMk cId="2137950261" sldId="283"/>
            <ac:picMk id="3" creationId="{46102F9D-E682-09CA-377A-76015FB5B165}"/>
          </ac:picMkLst>
        </pc:picChg>
      </pc:sldChg>
      <pc:sldChg chg="addSp delSp modSp mod setBg">
        <pc:chgData name="Heida, Edileusa (Contractor)" userId="bd57efa4-b37e-4c78-bc2f-7889177d7143" providerId="ADAL" clId="{DA77178A-6119-40D3-A4A7-E94713A9EEF3}" dt="2024-04-29T18:54:06.967" v="8415" actId="1076"/>
        <pc:sldMkLst>
          <pc:docMk/>
          <pc:sldMk cId="527123877" sldId="284"/>
        </pc:sldMkLst>
        <pc:spChg chg="mod">
          <ac:chgData name="Heida, Edileusa (Contractor)" userId="bd57efa4-b37e-4c78-bc2f-7889177d7143" providerId="ADAL" clId="{DA77178A-6119-40D3-A4A7-E94713A9EEF3}" dt="2024-04-12T15:29:52.848" v="513"/>
          <ac:spMkLst>
            <pc:docMk/>
            <pc:sldMk cId="527123877" sldId="284"/>
            <ac:spMk id="2" creationId="{66AF8024-F049-920B-EB52-13B18FA55EBB}"/>
          </ac:spMkLst>
        </pc:spChg>
        <pc:spChg chg="add del mod">
          <ac:chgData name="Heida, Edileusa (Contractor)" userId="bd57efa4-b37e-4c78-bc2f-7889177d7143" providerId="ADAL" clId="{DA77178A-6119-40D3-A4A7-E94713A9EEF3}" dt="2024-04-25T19:10:33.332" v="7326" actId="478"/>
          <ac:spMkLst>
            <pc:docMk/>
            <pc:sldMk cId="527123877" sldId="284"/>
            <ac:spMk id="4" creationId="{94C66BF9-F1D9-292C-CC82-D63225271DCA}"/>
          </ac:spMkLst>
        </pc:spChg>
        <pc:picChg chg="del mod">
          <ac:chgData name="Heida, Edileusa (Contractor)" userId="bd57efa4-b37e-4c78-bc2f-7889177d7143" providerId="ADAL" clId="{DA77178A-6119-40D3-A4A7-E94713A9EEF3}" dt="2024-04-15T17:18:16.451" v="2031" actId="478"/>
          <ac:picMkLst>
            <pc:docMk/>
            <pc:sldMk cId="527123877" sldId="284"/>
            <ac:picMk id="3" creationId="{61FB25A5-7E8A-B305-19E9-66D7F349576D}"/>
          </ac:picMkLst>
        </pc:picChg>
        <pc:picChg chg="add mod">
          <ac:chgData name="Heida, Edileusa (Contractor)" userId="bd57efa4-b37e-4c78-bc2f-7889177d7143" providerId="ADAL" clId="{DA77178A-6119-40D3-A4A7-E94713A9EEF3}" dt="2024-04-29T18:54:06.967" v="8415" actId="1076"/>
          <ac:picMkLst>
            <pc:docMk/>
            <pc:sldMk cId="527123877" sldId="284"/>
            <ac:picMk id="4" creationId="{187AF5D3-8697-9807-A04E-83E6D08E4EC8}"/>
          </ac:picMkLst>
        </pc:picChg>
        <pc:picChg chg="add del mod">
          <ac:chgData name="Heida, Edileusa (Contractor)" userId="bd57efa4-b37e-4c78-bc2f-7889177d7143" providerId="ADAL" clId="{DA77178A-6119-40D3-A4A7-E94713A9EEF3}" dt="2024-04-16T13:37:10.183" v="2113" actId="478"/>
          <ac:picMkLst>
            <pc:docMk/>
            <pc:sldMk cId="527123877" sldId="284"/>
            <ac:picMk id="5" creationId="{54D8C84A-EB51-5579-B8B6-D3C12920C483}"/>
          </ac:picMkLst>
        </pc:picChg>
        <pc:picChg chg="add del mod">
          <ac:chgData name="Heida, Edileusa (Contractor)" userId="bd57efa4-b37e-4c78-bc2f-7889177d7143" providerId="ADAL" clId="{DA77178A-6119-40D3-A4A7-E94713A9EEF3}" dt="2024-04-29T18:41:07.978" v="8240" actId="478"/>
          <ac:picMkLst>
            <pc:docMk/>
            <pc:sldMk cId="527123877" sldId="284"/>
            <ac:picMk id="5" creationId="{8C424C5E-2B68-A2C3-9928-A2CC5D1B448F}"/>
          </ac:picMkLst>
        </pc:picChg>
        <pc:picChg chg="add del mod">
          <ac:chgData name="Heida, Edileusa (Contractor)" userId="bd57efa4-b37e-4c78-bc2f-7889177d7143" providerId="ADAL" clId="{DA77178A-6119-40D3-A4A7-E94713A9EEF3}" dt="2024-04-25T19:10:27.969" v="7322" actId="478"/>
          <ac:picMkLst>
            <pc:docMk/>
            <pc:sldMk cId="527123877" sldId="284"/>
            <ac:picMk id="6" creationId="{96E6A5F8-2CC9-72D8-5575-7D8BCF214EEB}"/>
          </ac:picMkLst>
        </pc:picChg>
        <pc:picChg chg="add del mod">
          <ac:chgData name="Heida, Edileusa (Contractor)" userId="bd57efa4-b37e-4c78-bc2f-7889177d7143" providerId="ADAL" clId="{DA77178A-6119-40D3-A4A7-E94713A9EEF3}" dt="2024-04-15T18:47:53.935" v="2054" actId="478"/>
          <ac:picMkLst>
            <pc:docMk/>
            <pc:sldMk cId="527123877" sldId="284"/>
            <ac:picMk id="8" creationId="{DD40F4B2-4428-A5AA-E5AE-3AA35B38700C}"/>
          </ac:picMkLst>
        </pc:picChg>
        <pc:picChg chg="add del mod">
          <ac:chgData name="Heida, Edileusa (Contractor)" userId="bd57efa4-b37e-4c78-bc2f-7889177d7143" providerId="ADAL" clId="{DA77178A-6119-40D3-A4A7-E94713A9EEF3}" dt="2024-04-16T14:34:34.713" v="2848" actId="478"/>
          <ac:picMkLst>
            <pc:docMk/>
            <pc:sldMk cId="527123877" sldId="284"/>
            <ac:picMk id="8" creationId="{E3C65B07-8A7C-C5FC-CCC9-40335F2C4C6F}"/>
          </ac:picMkLst>
        </pc:picChg>
        <pc:picChg chg="add del mod">
          <ac:chgData name="Heida, Edileusa (Contractor)" userId="bd57efa4-b37e-4c78-bc2f-7889177d7143" providerId="ADAL" clId="{DA77178A-6119-40D3-A4A7-E94713A9EEF3}" dt="2024-04-25T19:10:27.171" v="7321" actId="478"/>
          <ac:picMkLst>
            <pc:docMk/>
            <pc:sldMk cId="527123877" sldId="284"/>
            <ac:picMk id="10" creationId="{CBE1E5D6-8B9B-2A9E-6743-B93D30531B41}"/>
          </ac:picMkLst>
        </pc:picChg>
        <pc:picChg chg="add del mod">
          <ac:chgData name="Heida, Edileusa (Contractor)" userId="bd57efa4-b37e-4c78-bc2f-7889177d7143" providerId="ADAL" clId="{DA77178A-6119-40D3-A4A7-E94713A9EEF3}" dt="2024-04-25T19:10:28.770" v="7323" actId="478"/>
          <ac:picMkLst>
            <pc:docMk/>
            <pc:sldMk cId="527123877" sldId="284"/>
            <ac:picMk id="11" creationId="{AD124E55-9A6D-7C73-9B10-4B476B16F42C}"/>
          </ac:picMkLst>
        </pc:picChg>
        <pc:picChg chg="add del mod">
          <ac:chgData name="Heida, Edileusa (Contractor)" userId="bd57efa4-b37e-4c78-bc2f-7889177d7143" providerId="ADAL" clId="{DA77178A-6119-40D3-A4A7-E94713A9EEF3}" dt="2024-04-25T19:10:29.362" v="7324" actId="478"/>
          <ac:picMkLst>
            <pc:docMk/>
            <pc:sldMk cId="527123877" sldId="284"/>
            <ac:picMk id="12" creationId="{43D6B3D6-7D50-47CA-FA19-B1A33F521D8B}"/>
          </ac:picMkLst>
        </pc:picChg>
        <pc:picChg chg="add del mod">
          <ac:chgData name="Heida, Edileusa (Contractor)" userId="bd57efa4-b37e-4c78-bc2f-7889177d7143" providerId="ADAL" clId="{DA77178A-6119-40D3-A4A7-E94713A9EEF3}" dt="2024-04-16T14:36:33.054" v="2864" actId="478"/>
          <ac:picMkLst>
            <pc:docMk/>
            <pc:sldMk cId="527123877" sldId="284"/>
            <ac:picMk id="13" creationId="{800C1A61-52EC-C9D0-DE4C-3A5CC0A39CA0}"/>
          </ac:picMkLst>
        </pc:picChg>
        <pc:picChg chg="add del mod">
          <ac:chgData name="Heida, Edileusa (Contractor)" userId="bd57efa4-b37e-4c78-bc2f-7889177d7143" providerId="ADAL" clId="{DA77178A-6119-40D3-A4A7-E94713A9EEF3}" dt="2024-04-16T13:51:52.250" v="2169" actId="478"/>
          <ac:picMkLst>
            <pc:docMk/>
            <pc:sldMk cId="527123877" sldId="284"/>
            <ac:picMk id="15" creationId="{C97B55A5-7989-CB2A-BD44-03E9D737A773}"/>
          </ac:picMkLst>
        </pc:picChg>
        <pc:picChg chg="add del">
          <ac:chgData name="Heida, Edileusa (Contractor)" userId="bd57efa4-b37e-4c78-bc2f-7889177d7143" providerId="ADAL" clId="{DA77178A-6119-40D3-A4A7-E94713A9EEF3}" dt="2024-04-16T14:14:34.206" v="2171" actId="478"/>
          <ac:picMkLst>
            <pc:docMk/>
            <pc:sldMk cId="527123877" sldId="284"/>
            <ac:picMk id="17" creationId="{EEC589EE-CE18-5C2F-FC80-915B3B68737C}"/>
          </ac:picMkLst>
        </pc:picChg>
        <pc:picChg chg="add del mod ord">
          <ac:chgData name="Heida, Edileusa (Contractor)" userId="bd57efa4-b37e-4c78-bc2f-7889177d7143" providerId="ADAL" clId="{DA77178A-6119-40D3-A4A7-E94713A9EEF3}" dt="2024-04-25T19:10:26.159" v="7320" actId="478"/>
          <ac:picMkLst>
            <pc:docMk/>
            <pc:sldMk cId="527123877" sldId="284"/>
            <ac:picMk id="19" creationId="{D9FFA23A-376A-189C-8F29-2C26B5572BA2}"/>
          </ac:picMkLst>
        </pc:picChg>
      </pc:sldChg>
      <pc:sldChg chg="modSp setBg">
        <pc:chgData name="Heida, Edileusa (Contractor)" userId="bd57efa4-b37e-4c78-bc2f-7889177d7143" providerId="ADAL" clId="{DA77178A-6119-40D3-A4A7-E94713A9EEF3}" dt="2024-04-12T15:29:52.848" v="513"/>
        <pc:sldMkLst>
          <pc:docMk/>
          <pc:sldMk cId="1939007397" sldId="285"/>
        </pc:sldMkLst>
        <pc:spChg chg="mod">
          <ac:chgData name="Heida, Edileusa (Contractor)" userId="bd57efa4-b37e-4c78-bc2f-7889177d7143" providerId="ADAL" clId="{DA77178A-6119-40D3-A4A7-E94713A9EEF3}" dt="2024-04-12T15:29:52.848" v="513"/>
          <ac:spMkLst>
            <pc:docMk/>
            <pc:sldMk cId="1939007397" sldId="285"/>
            <ac:spMk id="2" creationId="{79A8C422-696F-3B64-EE9A-D1AE31B7DCB1}"/>
          </ac:spMkLst>
        </pc:spChg>
      </pc:sldChg>
      <pc:sldChg chg="addSp delSp modSp mod setBg">
        <pc:chgData name="Heida, Edileusa (Contractor)" userId="bd57efa4-b37e-4c78-bc2f-7889177d7143" providerId="ADAL" clId="{DA77178A-6119-40D3-A4A7-E94713A9EEF3}" dt="2024-04-12T20:30:56.925" v="2015"/>
        <pc:sldMkLst>
          <pc:docMk/>
          <pc:sldMk cId="3630875555" sldId="286"/>
        </pc:sldMkLst>
        <pc:spChg chg="mod">
          <ac:chgData name="Heida, Edileusa (Contractor)" userId="bd57efa4-b37e-4c78-bc2f-7889177d7143" providerId="ADAL" clId="{DA77178A-6119-40D3-A4A7-E94713A9EEF3}" dt="2024-04-12T15:29:52.848" v="513"/>
          <ac:spMkLst>
            <pc:docMk/>
            <pc:sldMk cId="3630875555" sldId="286"/>
            <ac:spMk id="2" creationId="{97C47BE2-B245-7297-F3CA-B44F7DB13522}"/>
          </ac:spMkLst>
        </pc:spChg>
        <pc:spChg chg="add mod">
          <ac:chgData name="Heida, Edileusa (Contractor)" userId="bd57efa4-b37e-4c78-bc2f-7889177d7143" providerId="ADAL" clId="{DA77178A-6119-40D3-A4A7-E94713A9EEF3}" dt="2024-04-12T20:18:12.346" v="1940" actId="20577"/>
          <ac:spMkLst>
            <pc:docMk/>
            <pc:sldMk cId="3630875555" sldId="286"/>
            <ac:spMk id="7" creationId="{E7D479F9-159C-A100-CAB3-E212F0918F22}"/>
          </ac:spMkLst>
        </pc:spChg>
        <pc:spChg chg="add mod">
          <ac:chgData name="Heida, Edileusa (Contractor)" userId="bd57efa4-b37e-4c78-bc2f-7889177d7143" providerId="ADAL" clId="{DA77178A-6119-40D3-A4A7-E94713A9EEF3}" dt="2024-04-12T20:17:53.670" v="1938" actId="123"/>
          <ac:spMkLst>
            <pc:docMk/>
            <pc:sldMk cId="3630875555" sldId="286"/>
            <ac:spMk id="8" creationId="{3B1B0165-FEBF-E4C3-B6B2-B4E54C8B5DAE}"/>
          </ac:spMkLst>
        </pc:spChg>
        <pc:graphicFrameChg chg="add mod">
          <ac:chgData name="Heida, Edileusa (Contractor)" userId="bd57efa4-b37e-4c78-bc2f-7889177d7143" providerId="ADAL" clId="{DA77178A-6119-40D3-A4A7-E94713A9EEF3}" dt="2024-04-12T20:14:27.993" v="1910"/>
          <ac:graphicFrameMkLst>
            <pc:docMk/>
            <pc:sldMk cId="3630875555" sldId="286"/>
            <ac:graphicFrameMk id="3" creationId="{A55A910D-C32F-FB99-D05D-9019B5E1F106}"/>
          </ac:graphicFrameMkLst>
        </pc:graphicFrameChg>
        <pc:graphicFrameChg chg="del modGraphic">
          <ac:chgData name="Heida, Edileusa (Contractor)" userId="bd57efa4-b37e-4c78-bc2f-7889177d7143" providerId="ADAL" clId="{DA77178A-6119-40D3-A4A7-E94713A9EEF3}" dt="2024-04-12T20:14:11.783" v="1909" actId="478"/>
          <ac:graphicFrameMkLst>
            <pc:docMk/>
            <pc:sldMk cId="3630875555" sldId="286"/>
            <ac:graphicFrameMk id="4" creationId="{88959A92-199B-EEBE-5D90-C5466FBF80B8}"/>
          </ac:graphicFrameMkLst>
        </pc:graphicFrameChg>
        <pc:picChg chg="add mod">
          <ac:chgData name="Heida, Edileusa (Contractor)" userId="bd57efa4-b37e-4c78-bc2f-7889177d7143" providerId="ADAL" clId="{DA77178A-6119-40D3-A4A7-E94713A9EEF3}" dt="2024-04-12T20:16:17.579" v="1932" actId="1076"/>
          <ac:picMkLst>
            <pc:docMk/>
            <pc:sldMk cId="3630875555" sldId="286"/>
            <ac:picMk id="5" creationId="{8ECC8F2B-F752-6411-9E01-5B9BDB2E6D52}"/>
          </ac:picMkLst>
        </pc:picChg>
        <pc:picChg chg="add mod">
          <ac:chgData name="Heida, Edileusa (Contractor)" userId="bd57efa4-b37e-4c78-bc2f-7889177d7143" providerId="ADAL" clId="{DA77178A-6119-40D3-A4A7-E94713A9EEF3}" dt="2024-04-12T20:16:22.819" v="1933" actId="1076"/>
          <ac:picMkLst>
            <pc:docMk/>
            <pc:sldMk cId="3630875555" sldId="286"/>
            <ac:picMk id="6" creationId="{19B73493-2AFE-A16B-83D0-5946B29555DC}"/>
          </ac:picMkLst>
        </pc:picChg>
        <pc:picChg chg="add del mod">
          <ac:chgData name="Heida, Edileusa (Contractor)" userId="bd57efa4-b37e-4c78-bc2f-7889177d7143" providerId="ADAL" clId="{DA77178A-6119-40D3-A4A7-E94713A9EEF3}" dt="2024-04-12T20:30:56.564" v="2014" actId="478"/>
          <ac:picMkLst>
            <pc:docMk/>
            <pc:sldMk cId="3630875555" sldId="286"/>
            <ac:picMk id="9" creationId="{690D6DA7-C550-E9FC-D9F5-4CAF758083B7}"/>
          </ac:picMkLst>
        </pc:picChg>
        <pc:picChg chg="add mod">
          <ac:chgData name="Heida, Edileusa (Contractor)" userId="bd57efa4-b37e-4c78-bc2f-7889177d7143" providerId="ADAL" clId="{DA77178A-6119-40D3-A4A7-E94713A9EEF3}" dt="2024-04-12T20:30:56.925" v="2015"/>
          <ac:picMkLst>
            <pc:docMk/>
            <pc:sldMk cId="3630875555" sldId="286"/>
            <ac:picMk id="10" creationId="{38B06D32-5B89-CF26-827E-5E7823C596BC}"/>
          </ac:picMkLst>
        </pc:picChg>
      </pc:sldChg>
      <pc:sldChg chg="addSp modSp mod ord setBg">
        <pc:chgData name="Heida, Edileusa (Contractor)" userId="bd57efa4-b37e-4c78-bc2f-7889177d7143" providerId="ADAL" clId="{DA77178A-6119-40D3-A4A7-E94713A9EEF3}" dt="2024-04-25T17:43:49.875" v="6579"/>
        <pc:sldMkLst>
          <pc:docMk/>
          <pc:sldMk cId="1654785533" sldId="287"/>
        </pc:sldMkLst>
        <pc:spChg chg="add mod">
          <ac:chgData name="Heida, Edileusa (Contractor)" userId="bd57efa4-b37e-4c78-bc2f-7889177d7143" providerId="ADAL" clId="{DA77178A-6119-40D3-A4A7-E94713A9EEF3}" dt="2024-04-24T17:45:28.368" v="4554"/>
          <ac:spMkLst>
            <pc:docMk/>
            <pc:sldMk cId="1654785533" sldId="287"/>
            <ac:spMk id="2" creationId="{52F74897-1A1E-2838-544E-F909A056BD4E}"/>
          </ac:spMkLst>
        </pc:spChg>
        <pc:spChg chg="mod">
          <ac:chgData name="Heida, Edileusa (Contractor)" userId="bd57efa4-b37e-4c78-bc2f-7889177d7143" providerId="ADAL" clId="{DA77178A-6119-40D3-A4A7-E94713A9EEF3}" dt="2024-04-12T15:29:52.848" v="513"/>
          <ac:spMkLst>
            <pc:docMk/>
            <pc:sldMk cId="1654785533" sldId="287"/>
            <ac:spMk id="4" creationId="{9DCF1EEB-F450-3FC4-1BC1-6D41F51232B0}"/>
          </ac:spMkLst>
        </pc:spChg>
      </pc:sldChg>
      <pc:sldChg chg="modSp setBg">
        <pc:chgData name="Heida, Edileusa (Contractor)" userId="bd57efa4-b37e-4c78-bc2f-7889177d7143" providerId="ADAL" clId="{DA77178A-6119-40D3-A4A7-E94713A9EEF3}" dt="2024-04-12T15:29:52.848" v="513"/>
        <pc:sldMkLst>
          <pc:docMk/>
          <pc:sldMk cId="2288572735" sldId="288"/>
        </pc:sldMkLst>
        <pc:spChg chg="mod">
          <ac:chgData name="Heida, Edileusa (Contractor)" userId="bd57efa4-b37e-4c78-bc2f-7889177d7143" providerId="ADAL" clId="{DA77178A-6119-40D3-A4A7-E94713A9EEF3}" dt="2024-04-12T15:29:52.848" v="513"/>
          <ac:spMkLst>
            <pc:docMk/>
            <pc:sldMk cId="2288572735" sldId="288"/>
            <ac:spMk id="2" creationId="{B995E081-A3D7-8AC6-8FAA-E9FD42BDB9AB}"/>
          </ac:spMkLst>
        </pc:spChg>
      </pc:sldChg>
      <pc:sldChg chg="addSp delSp modSp mod setBg">
        <pc:chgData name="Heida, Edileusa (Contractor)" userId="bd57efa4-b37e-4c78-bc2f-7889177d7143" providerId="ADAL" clId="{DA77178A-6119-40D3-A4A7-E94713A9EEF3}" dt="2024-04-25T17:43:05.687" v="6575" actId="20577"/>
        <pc:sldMkLst>
          <pc:docMk/>
          <pc:sldMk cId="3693220227" sldId="289"/>
        </pc:sldMkLst>
        <pc:spChg chg="mod">
          <ac:chgData name="Heida, Edileusa (Contractor)" userId="bd57efa4-b37e-4c78-bc2f-7889177d7143" providerId="ADAL" clId="{DA77178A-6119-40D3-A4A7-E94713A9EEF3}" dt="2024-04-12T15:29:52.848" v="513"/>
          <ac:spMkLst>
            <pc:docMk/>
            <pc:sldMk cId="3693220227" sldId="289"/>
            <ac:spMk id="2" creationId="{66588E57-7786-01C8-5425-FA21B6722A02}"/>
          </ac:spMkLst>
        </pc:spChg>
        <pc:spChg chg="add mod">
          <ac:chgData name="Heida, Edileusa (Contractor)" userId="bd57efa4-b37e-4c78-bc2f-7889177d7143" providerId="ADAL" clId="{DA77178A-6119-40D3-A4A7-E94713A9EEF3}" dt="2024-04-25T17:43:05.687" v="6575" actId="20577"/>
          <ac:spMkLst>
            <pc:docMk/>
            <pc:sldMk cId="3693220227" sldId="289"/>
            <ac:spMk id="5" creationId="{27A89260-9461-F5D2-5195-406DECC50EAC}"/>
          </ac:spMkLst>
        </pc:spChg>
        <pc:picChg chg="del">
          <ac:chgData name="Heida, Edileusa (Contractor)" userId="bd57efa4-b37e-4c78-bc2f-7889177d7143" providerId="ADAL" clId="{DA77178A-6119-40D3-A4A7-E94713A9EEF3}" dt="2024-04-12T19:38:12.701" v="1871" actId="478"/>
          <ac:picMkLst>
            <pc:docMk/>
            <pc:sldMk cId="3693220227" sldId="289"/>
            <ac:picMk id="3" creationId="{BED4E273-AAB5-C22F-1074-CEC4F38F5584}"/>
          </ac:picMkLst>
        </pc:picChg>
        <pc:picChg chg="add del mod">
          <ac:chgData name="Heida, Edileusa (Contractor)" userId="bd57efa4-b37e-4c78-bc2f-7889177d7143" providerId="ADAL" clId="{DA77178A-6119-40D3-A4A7-E94713A9EEF3}" dt="2024-04-12T20:30:34.787" v="2006" actId="478"/>
          <ac:picMkLst>
            <pc:docMk/>
            <pc:sldMk cId="3693220227" sldId="289"/>
            <ac:picMk id="6" creationId="{1135A22E-B2B2-7A15-9AEB-1AF956CEB5AD}"/>
          </ac:picMkLst>
        </pc:picChg>
        <pc:picChg chg="add mod">
          <ac:chgData name="Heida, Edileusa (Contractor)" userId="bd57efa4-b37e-4c78-bc2f-7889177d7143" providerId="ADAL" clId="{DA77178A-6119-40D3-A4A7-E94713A9EEF3}" dt="2024-04-12T20:30:35.290" v="2007"/>
          <ac:picMkLst>
            <pc:docMk/>
            <pc:sldMk cId="3693220227" sldId="289"/>
            <ac:picMk id="7" creationId="{0036B9E0-42A8-B4BE-0565-77787A2D5AE3}"/>
          </ac:picMkLst>
        </pc:picChg>
      </pc:sldChg>
      <pc:sldChg chg="modSp ord setBg">
        <pc:chgData name="Heida, Edileusa (Contractor)" userId="bd57efa4-b37e-4c78-bc2f-7889177d7143" providerId="ADAL" clId="{DA77178A-6119-40D3-A4A7-E94713A9EEF3}" dt="2024-04-25T17:43:49.875" v="6579"/>
        <pc:sldMkLst>
          <pc:docMk/>
          <pc:sldMk cId="246484828" sldId="290"/>
        </pc:sldMkLst>
        <pc:spChg chg="mod">
          <ac:chgData name="Heida, Edileusa (Contractor)" userId="bd57efa4-b37e-4c78-bc2f-7889177d7143" providerId="ADAL" clId="{DA77178A-6119-40D3-A4A7-E94713A9EEF3}" dt="2024-04-12T15:29:52.848" v="513"/>
          <ac:spMkLst>
            <pc:docMk/>
            <pc:sldMk cId="246484828" sldId="290"/>
            <ac:spMk id="4" creationId="{9230B855-AB6F-6F69-8712-F4DEB6188051}"/>
          </ac:spMkLst>
        </pc:spChg>
      </pc:sldChg>
      <pc:sldChg chg="addSp delSp modSp del mod">
        <pc:chgData name="Heida, Edileusa (Contractor)" userId="bd57efa4-b37e-4c78-bc2f-7889177d7143" providerId="ADAL" clId="{DA77178A-6119-40D3-A4A7-E94713A9EEF3}" dt="2024-04-16T17:30:04.409" v="3257" actId="47"/>
        <pc:sldMkLst>
          <pc:docMk/>
          <pc:sldMk cId="1290248675" sldId="291"/>
        </pc:sldMkLst>
        <pc:spChg chg="mod">
          <ac:chgData name="Heida, Edileusa (Contractor)" userId="bd57efa4-b37e-4c78-bc2f-7889177d7143" providerId="ADAL" clId="{DA77178A-6119-40D3-A4A7-E94713A9EEF3}" dt="2024-04-12T15:29:52.848" v="513"/>
          <ac:spMkLst>
            <pc:docMk/>
            <pc:sldMk cId="1290248675" sldId="291"/>
            <ac:spMk id="2" creationId="{6C4E40E3-1857-EE1E-124E-6CCF085E6438}"/>
          </ac:spMkLst>
        </pc:spChg>
        <pc:picChg chg="add del mod">
          <ac:chgData name="Heida, Edileusa (Contractor)" userId="bd57efa4-b37e-4c78-bc2f-7889177d7143" providerId="ADAL" clId="{DA77178A-6119-40D3-A4A7-E94713A9EEF3}" dt="2024-04-12T20:31:12.499" v="2020" actId="478"/>
          <ac:picMkLst>
            <pc:docMk/>
            <pc:sldMk cId="1290248675" sldId="291"/>
            <ac:picMk id="3" creationId="{DAC62099-4C08-FD05-4DF8-08CCAE33CA88}"/>
          </ac:picMkLst>
        </pc:picChg>
        <pc:picChg chg="add del mod">
          <ac:chgData name="Heida, Edileusa (Contractor)" userId="bd57efa4-b37e-4c78-bc2f-7889177d7143" providerId="ADAL" clId="{DA77178A-6119-40D3-A4A7-E94713A9EEF3}" dt="2024-04-12T20:31:09.008" v="2019" actId="478"/>
          <ac:picMkLst>
            <pc:docMk/>
            <pc:sldMk cId="1290248675" sldId="291"/>
            <ac:picMk id="4" creationId="{BC4A1A7E-0668-DFFC-3E54-06B876DA931A}"/>
          </ac:picMkLst>
        </pc:picChg>
        <pc:picChg chg="add mod">
          <ac:chgData name="Heida, Edileusa (Contractor)" userId="bd57efa4-b37e-4c78-bc2f-7889177d7143" providerId="ADAL" clId="{DA77178A-6119-40D3-A4A7-E94713A9EEF3}" dt="2024-04-12T20:31:13.033" v="2021"/>
          <ac:picMkLst>
            <pc:docMk/>
            <pc:sldMk cId="1290248675" sldId="291"/>
            <ac:picMk id="5" creationId="{82D3D582-CFFE-31B9-4951-3BB9166121A6}"/>
          </ac:picMkLst>
        </pc:picChg>
      </pc:sldChg>
      <pc:sldChg chg="addSp delSp modSp mod ord setBg">
        <pc:chgData name="Heida, Edileusa (Contractor)" userId="bd57efa4-b37e-4c78-bc2f-7889177d7143" providerId="ADAL" clId="{DA77178A-6119-40D3-A4A7-E94713A9EEF3}" dt="2024-04-25T19:13:45.618" v="7368" actId="14100"/>
        <pc:sldMkLst>
          <pc:docMk/>
          <pc:sldMk cId="1195041714" sldId="292"/>
        </pc:sldMkLst>
        <pc:spChg chg="add del mod">
          <ac:chgData name="Heida, Edileusa (Contractor)" userId="bd57efa4-b37e-4c78-bc2f-7889177d7143" providerId="ADAL" clId="{DA77178A-6119-40D3-A4A7-E94713A9EEF3}" dt="2024-04-25T19:13:20.826" v="7355" actId="478"/>
          <ac:spMkLst>
            <pc:docMk/>
            <pc:sldMk cId="1195041714" sldId="292"/>
            <ac:spMk id="2" creationId="{6C4E40E3-1857-EE1E-124E-6CCF085E6438}"/>
          </ac:spMkLst>
        </pc:spChg>
        <pc:spChg chg="add del mod">
          <ac:chgData name="Heida, Edileusa (Contractor)" userId="bd57efa4-b37e-4c78-bc2f-7889177d7143" providerId="ADAL" clId="{DA77178A-6119-40D3-A4A7-E94713A9EEF3}" dt="2024-04-25T19:13:22.533" v="7356" actId="478"/>
          <ac:spMkLst>
            <pc:docMk/>
            <pc:sldMk cId="1195041714" sldId="292"/>
            <ac:spMk id="4" creationId="{317F8AA6-BB1A-E7BE-1C23-EDAB95741DE3}"/>
          </ac:spMkLst>
        </pc:spChg>
        <pc:spChg chg="add del mod">
          <ac:chgData name="Heida, Edileusa (Contractor)" userId="bd57efa4-b37e-4c78-bc2f-7889177d7143" providerId="ADAL" clId="{DA77178A-6119-40D3-A4A7-E94713A9EEF3}" dt="2024-04-17T18:07:01.195" v="3290" actId="478"/>
          <ac:spMkLst>
            <pc:docMk/>
            <pc:sldMk cId="1195041714" sldId="292"/>
            <ac:spMk id="6" creationId="{2EBB8EC5-8BB3-CBFB-BCC1-08249766EEB6}"/>
          </ac:spMkLst>
        </pc:spChg>
        <pc:spChg chg="add del mod">
          <ac:chgData name="Heida, Edileusa (Contractor)" userId="bd57efa4-b37e-4c78-bc2f-7889177d7143" providerId="ADAL" clId="{DA77178A-6119-40D3-A4A7-E94713A9EEF3}" dt="2024-04-25T19:13:27.734" v="7360" actId="478"/>
          <ac:spMkLst>
            <pc:docMk/>
            <pc:sldMk cId="1195041714" sldId="292"/>
            <ac:spMk id="33" creationId="{D608D8D8-6646-D9E5-47D7-23648CA5ABE7}"/>
          </ac:spMkLst>
        </pc:spChg>
        <pc:spChg chg="add del mod">
          <ac:chgData name="Heida, Edileusa (Contractor)" userId="bd57efa4-b37e-4c78-bc2f-7889177d7143" providerId="ADAL" clId="{DA77178A-6119-40D3-A4A7-E94713A9EEF3}" dt="2024-04-25T19:13:30.920" v="7362" actId="478"/>
          <ac:spMkLst>
            <pc:docMk/>
            <pc:sldMk cId="1195041714" sldId="292"/>
            <ac:spMk id="34" creationId="{294D2E53-82CE-E4B6-39C5-69ACBDB2432E}"/>
          </ac:spMkLst>
        </pc:spChg>
        <pc:spChg chg="add del mod">
          <ac:chgData name="Heida, Edileusa (Contractor)" userId="bd57efa4-b37e-4c78-bc2f-7889177d7143" providerId="ADAL" clId="{DA77178A-6119-40D3-A4A7-E94713A9EEF3}" dt="2024-04-25T19:13:33.492" v="7364" actId="478"/>
          <ac:spMkLst>
            <pc:docMk/>
            <pc:sldMk cId="1195041714" sldId="292"/>
            <ac:spMk id="35" creationId="{1B297AFD-BE5F-9A03-FDEE-9FD6B5D6FCCE}"/>
          </ac:spMkLst>
        </pc:spChg>
        <pc:grpChg chg="add del">
          <ac:chgData name="Heida, Edileusa (Contractor)" userId="bd57efa4-b37e-4c78-bc2f-7889177d7143" providerId="ADAL" clId="{DA77178A-6119-40D3-A4A7-E94713A9EEF3}" dt="2024-04-17T18:08:47.303" v="3297" actId="26606"/>
          <ac:grpSpMkLst>
            <pc:docMk/>
            <pc:sldMk cId="1195041714" sldId="292"/>
            <ac:grpSpMk id="14" creationId="{B4DE830A-B531-4A3B-96F6-0ECE88B08555}"/>
          </ac:grpSpMkLst>
        </pc:grpChg>
        <pc:graphicFrameChg chg="add del mod modGraphic">
          <ac:chgData name="Heida, Edileusa (Contractor)" userId="bd57efa4-b37e-4c78-bc2f-7889177d7143" providerId="ADAL" clId="{DA77178A-6119-40D3-A4A7-E94713A9EEF3}" dt="2024-04-17T18:07:15.558" v="3293" actId="478"/>
          <ac:graphicFrameMkLst>
            <pc:docMk/>
            <pc:sldMk cId="1195041714" sldId="292"/>
            <ac:graphicFrameMk id="3" creationId="{E51A75E1-80EF-24E6-2D0E-B967C8122738}"/>
          </ac:graphicFrameMkLst>
        </pc:graphicFrameChg>
        <pc:picChg chg="add del mod">
          <ac:chgData name="Heida, Edileusa (Contractor)" userId="bd57efa4-b37e-4c78-bc2f-7889177d7143" providerId="ADAL" clId="{DA77178A-6119-40D3-A4A7-E94713A9EEF3}" dt="2024-04-12T20:31:17.745" v="2022" actId="478"/>
          <ac:picMkLst>
            <pc:docMk/>
            <pc:sldMk cId="1195041714" sldId="292"/>
            <ac:picMk id="4" creationId="{C2825A6C-3A3B-24D3-D838-E7FF78F963F6}"/>
          </ac:picMkLst>
        </pc:picChg>
        <pc:picChg chg="add mod ord">
          <ac:chgData name="Heida, Edileusa (Contractor)" userId="bd57efa4-b37e-4c78-bc2f-7889177d7143" providerId="ADAL" clId="{DA77178A-6119-40D3-A4A7-E94713A9EEF3}" dt="2024-04-17T18:08:47.303" v="3297" actId="26606"/>
          <ac:picMkLst>
            <pc:docMk/>
            <pc:sldMk cId="1195041714" sldId="292"/>
            <ac:picMk id="5" creationId="{0708F44F-EC0A-C09C-831C-CBD3CD150B48}"/>
          </ac:picMkLst>
        </pc:picChg>
        <pc:picChg chg="add mod">
          <ac:chgData name="Heida, Edileusa (Contractor)" userId="bd57efa4-b37e-4c78-bc2f-7889177d7143" providerId="ADAL" clId="{DA77178A-6119-40D3-A4A7-E94713A9EEF3}" dt="2024-04-25T19:13:45.618" v="7368" actId="14100"/>
          <ac:picMkLst>
            <pc:docMk/>
            <pc:sldMk cId="1195041714" sldId="292"/>
            <ac:picMk id="7" creationId="{2704A9A3-04F5-9E24-0178-F2BE0D72E4E8}"/>
          </ac:picMkLst>
        </pc:picChg>
        <pc:picChg chg="add mod">
          <ac:chgData name="Heida, Edileusa (Contractor)" userId="bd57efa4-b37e-4c78-bc2f-7889177d7143" providerId="ADAL" clId="{DA77178A-6119-40D3-A4A7-E94713A9EEF3}" dt="2024-04-17T18:06:06.693" v="3287"/>
          <ac:picMkLst>
            <pc:docMk/>
            <pc:sldMk cId="1195041714" sldId="292"/>
            <ac:picMk id="7" creationId="{909E3112-C7F0-D2A7-83DB-2945E36E503A}"/>
          </ac:picMkLst>
        </pc:picChg>
        <pc:picChg chg="add del mod">
          <ac:chgData name="Heida, Edileusa (Contractor)" userId="bd57efa4-b37e-4c78-bc2f-7889177d7143" providerId="ADAL" clId="{DA77178A-6119-40D3-A4A7-E94713A9EEF3}" dt="2024-04-17T18:09:02.533" v="3301" actId="22"/>
          <ac:picMkLst>
            <pc:docMk/>
            <pc:sldMk cId="1195041714" sldId="292"/>
            <ac:picMk id="9" creationId="{FD34D123-8C38-A511-B5EF-3938074A8633}"/>
          </ac:picMkLst>
        </pc:picChg>
        <pc:picChg chg="add del mod">
          <ac:chgData name="Heida, Edileusa (Contractor)" userId="bd57efa4-b37e-4c78-bc2f-7889177d7143" providerId="ADAL" clId="{DA77178A-6119-40D3-A4A7-E94713A9EEF3}" dt="2024-04-17T18:10:08.906" v="3309" actId="478"/>
          <ac:picMkLst>
            <pc:docMk/>
            <pc:sldMk cId="1195041714" sldId="292"/>
            <ac:picMk id="11" creationId="{F63E4EAB-4EA9-C28A-A7D4-ECB0BD4329D2}"/>
          </ac:picMkLst>
        </pc:picChg>
        <pc:picChg chg="add del mod">
          <ac:chgData name="Heida, Edileusa (Contractor)" userId="bd57efa4-b37e-4c78-bc2f-7889177d7143" providerId="ADAL" clId="{DA77178A-6119-40D3-A4A7-E94713A9EEF3}" dt="2024-04-17T18:10:08.057" v="3308" actId="478"/>
          <ac:picMkLst>
            <pc:docMk/>
            <pc:sldMk cId="1195041714" sldId="292"/>
            <ac:picMk id="13" creationId="{2370ECE2-A6F6-F96B-C038-D445BA623BA4}"/>
          </ac:picMkLst>
        </pc:picChg>
        <pc:picChg chg="add del mod">
          <ac:chgData name="Heida, Edileusa (Contractor)" userId="bd57efa4-b37e-4c78-bc2f-7889177d7143" providerId="ADAL" clId="{DA77178A-6119-40D3-A4A7-E94713A9EEF3}" dt="2024-04-25T19:13:23.532" v="7357" actId="478"/>
          <ac:picMkLst>
            <pc:docMk/>
            <pc:sldMk cId="1195041714" sldId="292"/>
            <ac:picMk id="26" creationId="{200718C8-4BBE-97C7-ECE9-7D56D78078CD}"/>
          </ac:picMkLst>
        </pc:picChg>
        <pc:picChg chg="add del mod">
          <ac:chgData name="Heida, Edileusa (Contractor)" userId="bd57efa4-b37e-4c78-bc2f-7889177d7143" providerId="ADAL" clId="{DA77178A-6119-40D3-A4A7-E94713A9EEF3}" dt="2024-04-25T19:13:24.145" v="7358" actId="478"/>
          <ac:picMkLst>
            <pc:docMk/>
            <pc:sldMk cId="1195041714" sldId="292"/>
            <ac:picMk id="28" creationId="{535C333E-67BA-AA4D-5C1C-F4DB6B5C2B5E}"/>
          </ac:picMkLst>
        </pc:picChg>
        <pc:picChg chg="add del mod">
          <ac:chgData name="Heida, Edileusa (Contractor)" userId="bd57efa4-b37e-4c78-bc2f-7889177d7143" providerId="ADAL" clId="{DA77178A-6119-40D3-A4A7-E94713A9EEF3}" dt="2024-04-17T18:29:49.495" v="3346" actId="478"/>
          <ac:picMkLst>
            <pc:docMk/>
            <pc:sldMk cId="1195041714" sldId="292"/>
            <ac:picMk id="30" creationId="{D102F617-A576-B620-260F-AD33A119274F}"/>
          </ac:picMkLst>
        </pc:picChg>
        <pc:picChg chg="add del mod">
          <ac:chgData name="Heida, Edileusa (Contractor)" userId="bd57efa4-b37e-4c78-bc2f-7889177d7143" providerId="ADAL" clId="{DA77178A-6119-40D3-A4A7-E94713A9EEF3}" dt="2024-04-25T19:13:24.835" v="7359" actId="478"/>
          <ac:picMkLst>
            <pc:docMk/>
            <pc:sldMk cId="1195041714" sldId="292"/>
            <ac:picMk id="32" creationId="{FB3C723E-FA29-439C-1F0D-8721D60AB89E}"/>
          </ac:picMkLst>
        </pc:picChg>
      </pc:sldChg>
      <pc:sldChg chg="addSp delSp modSp del mod">
        <pc:chgData name="Heida, Edileusa (Contractor)" userId="bd57efa4-b37e-4c78-bc2f-7889177d7143" providerId="ADAL" clId="{DA77178A-6119-40D3-A4A7-E94713A9EEF3}" dt="2024-04-16T17:30:08.386" v="3258" actId="47"/>
        <pc:sldMkLst>
          <pc:docMk/>
          <pc:sldMk cId="913077197" sldId="293"/>
        </pc:sldMkLst>
        <pc:spChg chg="mod">
          <ac:chgData name="Heida, Edileusa (Contractor)" userId="bd57efa4-b37e-4c78-bc2f-7889177d7143" providerId="ADAL" clId="{DA77178A-6119-40D3-A4A7-E94713A9EEF3}" dt="2024-04-12T15:29:52.848" v="513"/>
          <ac:spMkLst>
            <pc:docMk/>
            <pc:sldMk cId="913077197" sldId="293"/>
            <ac:spMk id="2" creationId="{6C4E40E3-1857-EE1E-124E-6CCF085E6438}"/>
          </ac:spMkLst>
        </pc:spChg>
        <pc:picChg chg="add del mod">
          <ac:chgData name="Heida, Edileusa (Contractor)" userId="bd57efa4-b37e-4c78-bc2f-7889177d7143" providerId="ADAL" clId="{DA77178A-6119-40D3-A4A7-E94713A9EEF3}" dt="2024-04-12T20:31:23.117" v="2024" actId="478"/>
          <ac:picMkLst>
            <pc:docMk/>
            <pc:sldMk cId="913077197" sldId="293"/>
            <ac:picMk id="3" creationId="{761A14AF-9F64-1A60-DBD4-F85F96C2A3FD}"/>
          </ac:picMkLst>
        </pc:picChg>
        <pc:picChg chg="add mod">
          <ac:chgData name="Heida, Edileusa (Contractor)" userId="bd57efa4-b37e-4c78-bc2f-7889177d7143" providerId="ADAL" clId="{DA77178A-6119-40D3-A4A7-E94713A9EEF3}" dt="2024-04-12T20:31:23.541" v="2025"/>
          <ac:picMkLst>
            <pc:docMk/>
            <pc:sldMk cId="913077197" sldId="293"/>
            <ac:picMk id="4" creationId="{EF8EC85F-413B-8B18-9AE9-9BB7D51FA08C}"/>
          </ac:picMkLst>
        </pc:picChg>
      </pc:sldChg>
      <pc:sldChg chg="addSp delSp modSp mod ord setBg">
        <pc:chgData name="Heida, Edileusa (Contractor)" userId="bd57efa4-b37e-4c78-bc2f-7889177d7143" providerId="ADAL" clId="{DA77178A-6119-40D3-A4A7-E94713A9EEF3}" dt="2024-04-25T19:11:54.481" v="7347" actId="14100"/>
        <pc:sldMkLst>
          <pc:docMk/>
          <pc:sldMk cId="3758780523" sldId="294"/>
        </pc:sldMkLst>
        <pc:spChg chg="del mod">
          <ac:chgData name="Heida, Edileusa (Contractor)" userId="bd57efa4-b37e-4c78-bc2f-7889177d7143" providerId="ADAL" clId="{DA77178A-6119-40D3-A4A7-E94713A9EEF3}" dt="2024-04-25T19:11:23.932" v="7332" actId="478"/>
          <ac:spMkLst>
            <pc:docMk/>
            <pc:sldMk cId="3758780523" sldId="294"/>
            <ac:spMk id="2" creationId="{6C4E40E3-1857-EE1E-124E-6CCF085E6438}"/>
          </ac:spMkLst>
        </pc:spChg>
        <pc:spChg chg="add del mod">
          <ac:chgData name="Heida, Edileusa (Contractor)" userId="bd57efa4-b37e-4c78-bc2f-7889177d7143" providerId="ADAL" clId="{DA77178A-6119-40D3-A4A7-E94713A9EEF3}" dt="2024-04-25T19:11:25.959" v="7333" actId="478"/>
          <ac:spMkLst>
            <pc:docMk/>
            <pc:sldMk cId="3758780523" sldId="294"/>
            <ac:spMk id="6" creationId="{43E298FF-55C1-DAE2-A45F-F86776BB3071}"/>
          </ac:spMkLst>
        </pc:spChg>
        <pc:spChg chg="add">
          <ac:chgData name="Heida, Edileusa (Contractor)" userId="bd57efa4-b37e-4c78-bc2f-7889177d7143" providerId="ADAL" clId="{DA77178A-6119-40D3-A4A7-E94713A9EEF3}" dt="2024-04-23T13:56:32.949" v="3580"/>
          <ac:spMkLst>
            <pc:docMk/>
            <pc:sldMk cId="3758780523" sldId="294"/>
            <ac:spMk id="9" creationId="{D4995C32-78EE-3217-2B2B-32F6B8A8BDDA}"/>
          </ac:spMkLst>
        </pc:spChg>
        <pc:spChg chg="add del ord">
          <ac:chgData name="Heida, Edileusa (Contractor)" userId="bd57efa4-b37e-4c78-bc2f-7889177d7143" providerId="ADAL" clId="{DA77178A-6119-40D3-A4A7-E94713A9EEF3}" dt="2024-04-23T14:00:38.499" v="3584" actId="11529"/>
          <ac:spMkLst>
            <pc:docMk/>
            <pc:sldMk cId="3758780523" sldId="294"/>
            <ac:spMk id="10" creationId="{E0D294EF-3097-87B1-03E9-E2DF95E273D1}"/>
          </ac:spMkLst>
        </pc:spChg>
        <pc:spChg chg="add del mod">
          <ac:chgData name="Heida, Edileusa (Contractor)" userId="bd57efa4-b37e-4c78-bc2f-7889177d7143" providerId="ADAL" clId="{DA77178A-6119-40D3-A4A7-E94713A9EEF3}" dt="2024-04-25T19:11:37.536" v="7341" actId="478"/>
          <ac:spMkLst>
            <pc:docMk/>
            <pc:sldMk cId="3758780523" sldId="294"/>
            <ac:spMk id="15" creationId="{EB13E90E-7B76-67FD-88A4-51C2E099C3F0}"/>
          </ac:spMkLst>
        </pc:spChg>
        <pc:spChg chg="add del mod">
          <ac:chgData name="Heida, Edileusa (Contractor)" userId="bd57efa4-b37e-4c78-bc2f-7889177d7143" providerId="ADAL" clId="{DA77178A-6119-40D3-A4A7-E94713A9EEF3}" dt="2024-04-25T19:11:32.297" v="7337" actId="478"/>
          <ac:spMkLst>
            <pc:docMk/>
            <pc:sldMk cId="3758780523" sldId="294"/>
            <ac:spMk id="16" creationId="{DEDA44B7-CAC7-A8C8-F1D5-FDEBF48BF141}"/>
          </ac:spMkLst>
        </pc:spChg>
        <pc:spChg chg="add del mod">
          <ac:chgData name="Heida, Edileusa (Contractor)" userId="bd57efa4-b37e-4c78-bc2f-7889177d7143" providerId="ADAL" clId="{DA77178A-6119-40D3-A4A7-E94713A9EEF3}" dt="2024-04-25T19:11:29.436" v="7335" actId="478"/>
          <ac:spMkLst>
            <pc:docMk/>
            <pc:sldMk cId="3758780523" sldId="294"/>
            <ac:spMk id="17" creationId="{3C88A5A7-1017-5031-3A62-C412623E6882}"/>
          </ac:spMkLst>
        </pc:spChg>
        <pc:spChg chg="add del mod">
          <ac:chgData name="Heida, Edileusa (Contractor)" userId="bd57efa4-b37e-4c78-bc2f-7889177d7143" providerId="ADAL" clId="{DA77178A-6119-40D3-A4A7-E94713A9EEF3}" dt="2024-04-25T19:11:35.326" v="7339" actId="478"/>
          <ac:spMkLst>
            <pc:docMk/>
            <pc:sldMk cId="3758780523" sldId="294"/>
            <ac:spMk id="18" creationId="{9BC59E28-2E21-A53F-9DAC-DE512381749D}"/>
          </ac:spMkLst>
        </pc:spChg>
        <pc:spChg chg="add del mod">
          <ac:chgData name="Heida, Edileusa (Contractor)" userId="bd57efa4-b37e-4c78-bc2f-7889177d7143" providerId="ADAL" clId="{DA77178A-6119-40D3-A4A7-E94713A9EEF3}" dt="2024-04-23T14:37:04.534" v="3872" actId="47"/>
          <ac:spMkLst>
            <pc:docMk/>
            <pc:sldMk cId="3758780523" sldId="294"/>
            <ac:spMk id="19" creationId="{A7EDA005-47DC-432B-A805-D7D73A01A625}"/>
          </ac:spMkLst>
        </pc:spChg>
        <pc:spChg chg="add del mod">
          <ac:chgData name="Heida, Edileusa (Contractor)" userId="bd57efa4-b37e-4c78-bc2f-7889177d7143" providerId="ADAL" clId="{DA77178A-6119-40D3-A4A7-E94713A9EEF3}" dt="2024-04-25T19:11:31.415" v="7336" actId="478"/>
          <ac:spMkLst>
            <pc:docMk/>
            <pc:sldMk cId="3758780523" sldId="294"/>
            <ac:spMk id="21" creationId="{AEEFFDAE-BE99-E455-3012-7F0F891FC635}"/>
          </ac:spMkLst>
        </pc:spChg>
        <pc:spChg chg="add del mod">
          <ac:chgData name="Heida, Edileusa (Contractor)" userId="bd57efa4-b37e-4c78-bc2f-7889177d7143" providerId="ADAL" clId="{DA77178A-6119-40D3-A4A7-E94713A9EEF3}" dt="2024-04-25T19:11:34.335" v="7338" actId="478"/>
          <ac:spMkLst>
            <pc:docMk/>
            <pc:sldMk cId="3758780523" sldId="294"/>
            <ac:spMk id="22" creationId="{31061C3E-7301-075A-A007-884B7E755154}"/>
          </ac:spMkLst>
        </pc:spChg>
        <pc:spChg chg="add del mod">
          <ac:chgData name="Heida, Edileusa (Contractor)" userId="bd57efa4-b37e-4c78-bc2f-7889177d7143" providerId="ADAL" clId="{DA77178A-6119-40D3-A4A7-E94713A9EEF3}" dt="2024-04-23T14:57:31.519" v="4001"/>
          <ac:spMkLst>
            <pc:docMk/>
            <pc:sldMk cId="3758780523" sldId="294"/>
            <ac:spMk id="23" creationId="{D7DB622D-EECC-B846-6C5C-15B530BD0BC5}"/>
          </ac:spMkLst>
        </pc:spChg>
        <pc:spChg chg="add del mod">
          <ac:chgData name="Heida, Edileusa (Contractor)" userId="bd57efa4-b37e-4c78-bc2f-7889177d7143" providerId="ADAL" clId="{DA77178A-6119-40D3-A4A7-E94713A9EEF3}" dt="2024-04-23T14:57:31.519" v="3999" actId="478"/>
          <ac:spMkLst>
            <pc:docMk/>
            <pc:sldMk cId="3758780523" sldId="294"/>
            <ac:spMk id="25" creationId="{BD1007CF-75A8-4BAA-25A9-B992037514E0}"/>
          </ac:spMkLst>
        </pc:spChg>
        <pc:spChg chg="add del mod">
          <ac:chgData name="Heida, Edileusa (Contractor)" userId="bd57efa4-b37e-4c78-bc2f-7889177d7143" providerId="ADAL" clId="{DA77178A-6119-40D3-A4A7-E94713A9EEF3}" dt="2024-04-23T14:58:01.958" v="4008"/>
          <ac:spMkLst>
            <pc:docMk/>
            <pc:sldMk cId="3758780523" sldId="294"/>
            <ac:spMk id="26" creationId="{E50B1B1F-0CD1-8BD9-1A1E-DE1B2FE4208D}"/>
          </ac:spMkLst>
        </pc:spChg>
        <pc:spChg chg="add mod">
          <ac:chgData name="Heida, Edileusa (Contractor)" userId="bd57efa4-b37e-4c78-bc2f-7889177d7143" providerId="ADAL" clId="{DA77178A-6119-40D3-A4A7-E94713A9EEF3}" dt="2024-04-23T14:58:01.958" v="4006"/>
          <ac:spMkLst>
            <pc:docMk/>
            <pc:sldMk cId="3758780523" sldId="294"/>
            <ac:spMk id="28" creationId="{120ACB77-BB96-410A-153E-E18E5063ECA8}"/>
          </ac:spMkLst>
        </pc:spChg>
        <pc:spChg chg="add del mod">
          <ac:chgData name="Heida, Edileusa (Contractor)" userId="bd57efa4-b37e-4c78-bc2f-7889177d7143" providerId="ADAL" clId="{DA77178A-6119-40D3-A4A7-E94713A9EEF3}" dt="2024-04-23T14:59:23.693" v="4019"/>
          <ac:spMkLst>
            <pc:docMk/>
            <pc:sldMk cId="3758780523" sldId="294"/>
            <ac:spMk id="29" creationId="{6AB55FB4-24FD-073F-DE6F-ADDE32ABC32C}"/>
          </ac:spMkLst>
        </pc:spChg>
        <pc:spChg chg="add del mod">
          <ac:chgData name="Heida, Edileusa (Contractor)" userId="bd57efa4-b37e-4c78-bc2f-7889177d7143" providerId="ADAL" clId="{DA77178A-6119-40D3-A4A7-E94713A9EEF3}" dt="2024-04-23T14:59:55.737" v="4028"/>
          <ac:spMkLst>
            <pc:docMk/>
            <pc:sldMk cId="3758780523" sldId="294"/>
            <ac:spMk id="31" creationId="{B4BC326F-E766-1193-6FD2-40AA52ED0157}"/>
          </ac:spMkLst>
        </pc:spChg>
        <pc:spChg chg="add del mod">
          <ac:chgData name="Heida, Edileusa (Contractor)" userId="bd57efa4-b37e-4c78-bc2f-7889177d7143" providerId="ADAL" clId="{DA77178A-6119-40D3-A4A7-E94713A9EEF3}" dt="2024-04-23T15:03:11.215" v="4139"/>
          <ac:spMkLst>
            <pc:docMk/>
            <pc:sldMk cId="3758780523" sldId="294"/>
            <ac:spMk id="35" creationId="{4E3E5BCD-29CB-ED8B-69B0-5DE6F6185672}"/>
          </ac:spMkLst>
        </pc:spChg>
        <pc:spChg chg="add del mod">
          <ac:chgData name="Heida, Edileusa (Contractor)" userId="bd57efa4-b37e-4c78-bc2f-7889177d7143" providerId="ADAL" clId="{DA77178A-6119-40D3-A4A7-E94713A9EEF3}" dt="2024-04-23T15:03:41.319" v="4146"/>
          <ac:spMkLst>
            <pc:docMk/>
            <pc:sldMk cId="3758780523" sldId="294"/>
            <ac:spMk id="36" creationId="{0E54DCA9-14E8-7649-016C-CDDBC7FA6E52}"/>
          </ac:spMkLst>
        </pc:spChg>
        <pc:graphicFrameChg chg="del mod modGraphic">
          <ac:chgData name="Heida, Edileusa (Contractor)" userId="bd57efa4-b37e-4c78-bc2f-7889177d7143" providerId="ADAL" clId="{DA77178A-6119-40D3-A4A7-E94713A9EEF3}" dt="2024-04-25T19:11:28.359" v="7334" actId="478"/>
          <ac:graphicFrameMkLst>
            <pc:docMk/>
            <pc:sldMk cId="3758780523" sldId="294"/>
            <ac:graphicFrameMk id="4" creationId="{3D2ED683-A985-A701-3E76-7D4179783FA7}"/>
          </ac:graphicFrameMkLst>
        </pc:graphicFrameChg>
        <pc:graphicFrameChg chg="add del mod modGraphic">
          <ac:chgData name="Heida, Edileusa (Contractor)" userId="bd57efa4-b37e-4c78-bc2f-7889177d7143" providerId="ADAL" clId="{DA77178A-6119-40D3-A4A7-E94713A9EEF3}" dt="2024-04-25T19:11:36.326" v="7340" actId="478"/>
          <ac:graphicFrameMkLst>
            <pc:docMk/>
            <pc:sldMk cId="3758780523" sldId="294"/>
            <ac:graphicFrameMk id="20" creationId="{B1228870-0B82-92BE-A4E9-1C4EEE95335E}"/>
          </ac:graphicFrameMkLst>
        </pc:graphicFrameChg>
        <pc:graphicFrameChg chg="add del mod">
          <ac:chgData name="Heida, Edileusa (Contractor)" userId="bd57efa4-b37e-4c78-bc2f-7889177d7143" providerId="ADAL" clId="{DA77178A-6119-40D3-A4A7-E94713A9EEF3}" dt="2024-04-23T14:57:31.519" v="3999" actId="478"/>
          <ac:graphicFrameMkLst>
            <pc:docMk/>
            <pc:sldMk cId="3758780523" sldId="294"/>
            <ac:graphicFrameMk id="24" creationId="{1C08396A-659B-58E9-D4E9-25A9C6D1FB16}"/>
          </ac:graphicFrameMkLst>
        </pc:graphicFrameChg>
        <pc:graphicFrameChg chg="add mod">
          <ac:chgData name="Heida, Edileusa (Contractor)" userId="bd57efa4-b37e-4c78-bc2f-7889177d7143" providerId="ADAL" clId="{DA77178A-6119-40D3-A4A7-E94713A9EEF3}" dt="2024-04-23T14:58:00.995" v="4005" actId="1076"/>
          <ac:graphicFrameMkLst>
            <pc:docMk/>
            <pc:sldMk cId="3758780523" sldId="294"/>
            <ac:graphicFrameMk id="27" creationId="{C2784CFA-5F9E-7A70-087F-6415051DB263}"/>
          </ac:graphicFrameMkLst>
        </pc:graphicFrameChg>
        <pc:graphicFrameChg chg="add del mod modGraphic">
          <ac:chgData name="Heida, Edileusa (Contractor)" userId="bd57efa4-b37e-4c78-bc2f-7889177d7143" providerId="ADAL" clId="{DA77178A-6119-40D3-A4A7-E94713A9EEF3}" dt="2024-04-23T14:59:23.693" v="4017" actId="478"/>
          <ac:graphicFrameMkLst>
            <pc:docMk/>
            <pc:sldMk cId="3758780523" sldId="294"/>
            <ac:graphicFrameMk id="30" creationId="{E33FB2EF-00EB-F1A9-B969-018F68887A91}"/>
          </ac:graphicFrameMkLst>
        </pc:graphicFrameChg>
        <pc:graphicFrameChg chg="add del mod modGraphic">
          <ac:chgData name="Heida, Edileusa (Contractor)" userId="bd57efa4-b37e-4c78-bc2f-7889177d7143" providerId="ADAL" clId="{DA77178A-6119-40D3-A4A7-E94713A9EEF3}" dt="2024-04-23T15:00:18.489" v="4031" actId="478"/>
          <ac:graphicFrameMkLst>
            <pc:docMk/>
            <pc:sldMk cId="3758780523" sldId="294"/>
            <ac:graphicFrameMk id="32" creationId="{5F7836AA-6652-2AA8-D8EA-6B434D85ECC3}"/>
          </ac:graphicFrameMkLst>
        </pc:graphicFrameChg>
        <pc:graphicFrameChg chg="add del mod">
          <ac:chgData name="Heida, Edileusa (Contractor)" userId="bd57efa4-b37e-4c78-bc2f-7889177d7143" providerId="ADAL" clId="{DA77178A-6119-40D3-A4A7-E94713A9EEF3}" dt="2024-04-23T15:00:30.174" v="4033" actId="478"/>
          <ac:graphicFrameMkLst>
            <pc:docMk/>
            <pc:sldMk cId="3758780523" sldId="294"/>
            <ac:graphicFrameMk id="33" creationId="{5983A869-1DC9-74BD-A38E-8BDD608CB507}"/>
          </ac:graphicFrameMkLst>
        </pc:graphicFrameChg>
        <pc:graphicFrameChg chg="add del mod modGraphic">
          <ac:chgData name="Heida, Edileusa (Contractor)" userId="bd57efa4-b37e-4c78-bc2f-7889177d7143" providerId="ADAL" clId="{DA77178A-6119-40D3-A4A7-E94713A9EEF3}" dt="2024-04-23T15:01:30.651" v="4104" actId="478"/>
          <ac:graphicFrameMkLst>
            <pc:docMk/>
            <pc:sldMk cId="3758780523" sldId="294"/>
            <ac:graphicFrameMk id="34" creationId="{96FC8AB2-2589-B02B-8D76-94AF214B4D52}"/>
          </ac:graphicFrameMkLst>
        </pc:graphicFrameChg>
        <pc:graphicFrameChg chg="add del mod modGraphic">
          <ac:chgData name="Heida, Edileusa (Contractor)" userId="bd57efa4-b37e-4c78-bc2f-7889177d7143" providerId="ADAL" clId="{DA77178A-6119-40D3-A4A7-E94713A9EEF3}" dt="2024-04-25T19:11:38.471" v="7342" actId="478"/>
          <ac:graphicFrameMkLst>
            <pc:docMk/>
            <pc:sldMk cId="3758780523" sldId="294"/>
            <ac:graphicFrameMk id="37" creationId="{32D8B96F-7CD9-8331-4E40-10DB5C4C800E}"/>
          </ac:graphicFrameMkLst>
        </pc:graphicFrameChg>
        <pc:picChg chg="add del mod">
          <ac:chgData name="Heida, Edileusa (Contractor)" userId="bd57efa4-b37e-4c78-bc2f-7889177d7143" providerId="ADAL" clId="{DA77178A-6119-40D3-A4A7-E94713A9EEF3}" dt="2024-04-12T20:31:27.439" v="2026" actId="478"/>
          <ac:picMkLst>
            <pc:docMk/>
            <pc:sldMk cId="3758780523" sldId="294"/>
            <ac:picMk id="3" creationId="{04107CFF-895F-DF73-FA2D-B042B3A5F051}"/>
          </ac:picMkLst>
        </pc:picChg>
        <pc:picChg chg="add mod">
          <ac:chgData name="Heida, Edileusa (Contractor)" userId="bd57efa4-b37e-4c78-bc2f-7889177d7143" providerId="ADAL" clId="{DA77178A-6119-40D3-A4A7-E94713A9EEF3}" dt="2024-04-12T20:31:27.848" v="2027"/>
          <ac:picMkLst>
            <pc:docMk/>
            <pc:sldMk cId="3758780523" sldId="294"/>
            <ac:picMk id="5" creationId="{EDF18A37-F291-0FB6-9C40-A40E3AA3DA6E}"/>
          </ac:picMkLst>
        </pc:picChg>
        <pc:picChg chg="add del mod">
          <ac:chgData name="Heida, Edileusa (Contractor)" userId="bd57efa4-b37e-4c78-bc2f-7889177d7143" providerId="ADAL" clId="{DA77178A-6119-40D3-A4A7-E94713A9EEF3}" dt="2024-04-23T14:28:56.075" v="3751" actId="478"/>
          <ac:picMkLst>
            <pc:docMk/>
            <pc:sldMk cId="3758780523" sldId="294"/>
            <ac:picMk id="6" creationId="{3A749087-D316-77EB-BD49-8A204C15A68F}"/>
          </ac:picMkLst>
        </pc:picChg>
        <pc:picChg chg="add del mod modCrop">
          <ac:chgData name="Heida, Edileusa (Contractor)" userId="bd57efa4-b37e-4c78-bc2f-7889177d7143" providerId="ADAL" clId="{DA77178A-6119-40D3-A4A7-E94713A9EEF3}" dt="2024-04-23T14:29:40.255" v="3760" actId="478"/>
          <ac:picMkLst>
            <pc:docMk/>
            <pc:sldMk cId="3758780523" sldId="294"/>
            <ac:picMk id="8" creationId="{4A339AAA-CE67-6C37-BA7E-865FC3B437B9}"/>
          </ac:picMkLst>
        </pc:picChg>
        <pc:picChg chg="add mod">
          <ac:chgData name="Heida, Edileusa (Contractor)" userId="bd57efa4-b37e-4c78-bc2f-7889177d7143" providerId="ADAL" clId="{DA77178A-6119-40D3-A4A7-E94713A9EEF3}" dt="2024-04-25T19:11:54.481" v="7347" actId="14100"/>
          <ac:picMkLst>
            <pc:docMk/>
            <pc:sldMk cId="3758780523" sldId="294"/>
            <ac:picMk id="8" creationId="{68BEFA1D-272C-C71D-148F-C583AC66467B}"/>
          </ac:picMkLst>
        </pc:picChg>
        <pc:picChg chg="add del mod">
          <ac:chgData name="Heida, Edileusa (Contractor)" userId="bd57efa4-b37e-4c78-bc2f-7889177d7143" providerId="ADAL" clId="{DA77178A-6119-40D3-A4A7-E94713A9EEF3}" dt="2024-04-23T14:29:49.857" v="3763" actId="478"/>
          <ac:picMkLst>
            <pc:docMk/>
            <pc:sldMk cId="3758780523" sldId="294"/>
            <ac:picMk id="12" creationId="{264A6269-B57B-EFCB-9292-2233B2EA65BA}"/>
          </ac:picMkLst>
        </pc:picChg>
        <pc:picChg chg="add del mod">
          <ac:chgData name="Heida, Edileusa (Contractor)" userId="bd57efa4-b37e-4c78-bc2f-7889177d7143" providerId="ADAL" clId="{DA77178A-6119-40D3-A4A7-E94713A9EEF3}" dt="2024-04-23T14:27:59.574" v="3741" actId="478"/>
          <ac:picMkLst>
            <pc:docMk/>
            <pc:sldMk cId="3758780523" sldId="294"/>
            <ac:picMk id="14" creationId="{A8FA287E-2CC6-DF74-C2C0-D24A58AEC617}"/>
          </ac:picMkLst>
        </pc:picChg>
      </pc:sldChg>
      <pc:sldChg chg="addSp delSp modSp mod ord">
        <pc:chgData name="Heida, Edileusa (Contractor)" userId="bd57efa4-b37e-4c78-bc2f-7889177d7143" providerId="ADAL" clId="{DA77178A-6119-40D3-A4A7-E94713A9EEF3}" dt="2024-04-25T17:44:03.256" v="6581"/>
        <pc:sldMkLst>
          <pc:docMk/>
          <pc:sldMk cId="1184424819" sldId="295"/>
        </pc:sldMkLst>
        <pc:spChg chg="mod">
          <ac:chgData name="Heida, Edileusa (Contractor)" userId="bd57efa4-b37e-4c78-bc2f-7889177d7143" providerId="ADAL" clId="{DA77178A-6119-40D3-A4A7-E94713A9EEF3}" dt="2024-04-12T20:19:37.539" v="1944" actId="113"/>
          <ac:spMkLst>
            <pc:docMk/>
            <pc:sldMk cId="1184424819" sldId="295"/>
            <ac:spMk id="2" creationId="{4532B407-C168-377E-6687-7AE11E1468C5}"/>
          </ac:spMkLst>
        </pc:spChg>
        <pc:spChg chg="mod">
          <ac:chgData name="Heida, Edileusa (Contractor)" userId="bd57efa4-b37e-4c78-bc2f-7889177d7143" providerId="ADAL" clId="{DA77178A-6119-40D3-A4A7-E94713A9EEF3}" dt="2024-04-12T20:19:52.627" v="1946" actId="14100"/>
          <ac:spMkLst>
            <pc:docMk/>
            <pc:sldMk cId="1184424819" sldId="295"/>
            <ac:spMk id="9" creationId="{41E54610-F838-62F1-6788-6A286C0E3FF1}"/>
          </ac:spMkLst>
        </pc:spChg>
        <pc:picChg chg="add del mod">
          <ac:chgData name="Heida, Edileusa (Contractor)" userId="bd57efa4-b37e-4c78-bc2f-7889177d7143" providerId="ADAL" clId="{DA77178A-6119-40D3-A4A7-E94713A9EEF3}" dt="2024-04-12T20:31:01.515" v="2016" actId="478"/>
          <ac:picMkLst>
            <pc:docMk/>
            <pc:sldMk cId="1184424819" sldId="295"/>
            <ac:picMk id="3" creationId="{B6E9CFB6-1E4B-3649-F0DC-0062510DE30C}"/>
          </ac:picMkLst>
        </pc:picChg>
        <pc:picChg chg="add mod">
          <ac:chgData name="Heida, Edileusa (Contractor)" userId="bd57efa4-b37e-4c78-bc2f-7889177d7143" providerId="ADAL" clId="{DA77178A-6119-40D3-A4A7-E94713A9EEF3}" dt="2024-04-12T20:31:01.940" v="2017"/>
          <ac:picMkLst>
            <pc:docMk/>
            <pc:sldMk cId="1184424819" sldId="295"/>
            <ac:picMk id="4" creationId="{B644E1EB-F9E5-6296-477C-B07365EE5E3A}"/>
          </ac:picMkLst>
        </pc:picChg>
      </pc:sldChg>
      <pc:sldChg chg="modSp add del">
        <pc:chgData name="Heida, Edileusa (Contractor)" userId="bd57efa4-b37e-4c78-bc2f-7889177d7143" providerId="ADAL" clId="{DA77178A-6119-40D3-A4A7-E94713A9EEF3}" dt="2024-04-12T15:44:42.169" v="888" actId="47"/>
        <pc:sldMkLst>
          <pc:docMk/>
          <pc:sldMk cId="1388386559" sldId="296"/>
        </pc:sldMkLst>
        <pc:spChg chg="mod">
          <ac:chgData name="Heida, Edileusa (Contractor)" userId="bd57efa4-b37e-4c78-bc2f-7889177d7143" providerId="ADAL" clId="{DA77178A-6119-40D3-A4A7-E94713A9EEF3}" dt="2024-04-12T15:29:52.848" v="513"/>
          <ac:spMkLst>
            <pc:docMk/>
            <pc:sldMk cId="1388386559" sldId="296"/>
            <ac:spMk id="2" creationId="{AB05F310-5950-C14C-A92D-61AD9F0B6D9C}"/>
          </ac:spMkLst>
        </pc:spChg>
      </pc:sldChg>
      <pc:sldChg chg="addSp delSp modSp new del mod">
        <pc:chgData name="Heida, Edileusa (Contractor)" userId="bd57efa4-b37e-4c78-bc2f-7889177d7143" providerId="ADAL" clId="{DA77178A-6119-40D3-A4A7-E94713A9EEF3}" dt="2024-04-12T13:45:01.625" v="91" actId="47"/>
        <pc:sldMkLst>
          <pc:docMk/>
          <pc:sldMk cId="1820821414" sldId="296"/>
        </pc:sldMkLst>
        <pc:spChg chg="del mod">
          <ac:chgData name="Heida, Edileusa (Contractor)" userId="bd57efa4-b37e-4c78-bc2f-7889177d7143" providerId="ADAL" clId="{DA77178A-6119-40D3-A4A7-E94713A9EEF3}" dt="2024-04-12T13:44:22.864" v="86" actId="478"/>
          <ac:spMkLst>
            <pc:docMk/>
            <pc:sldMk cId="1820821414" sldId="296"/>
            <ac:spMk id="2" creationId="{A780D683-C22D-38F4-AEB1-77E1D912F2BE}"/>
          </ac:spMkLst>
        </pc:spChg>
        <pc:spChg chg="add mod">
          <ac:chgData name="Heida, Edileusa (Contractor)" userId="bd57efa4-b37e-4c78-bc2f-7889177d7143" providerId="ADAL" clId="{DA77178A-6119-40D3-A4A7-E94713A9EEF3}" dt="2024-04-12T13:44:55.101" v="90" actId="14100"/>
          <ac:spMkLst>
            <pc:docMk/>
            <pc:sldMk cId="1820821414" sldId="296"/>
            <ac:spMk id="3" creationId="{7021695A-D85A-4BF6-3152-3335847A46B9}"/>
          </ac:spMkLst>
        </pc:spChg>
      </pc:sldChg>
      <pc:sldChg chg="addSp delSp modSp new del mod setBg">
        <pc:chgData name="Heida, Edileusa (Contractor)" userId="bd57efa4-b37e-4c78-bc2f-7889177d7143" providerId="ADAL" clId="{DA77178A-6119-40D3-A4A7-E94713A9EEF3}" dt="2024-04-12T15:15:18.424" v="368" actId="47"/>
        <pc:sldMkLst>
          <pc:docMk/>
          <pc:sldMk cId="3725939533" sldId="296"/>
        </pc:sldMkLst>
        <pc:spChg chg="del">
          <ac:chgData name="Heida, Edileusa (Contractor)" userId="bd57efa4-b37e-4c78-bc2f-7889177d7143" providerId="ADAL" clId="{DA77178A-6119-40D3-A4A7-E94713A9EEF3}" dt="2024-04-12T14:38:10.171" v="146" actId="478"/>
          <ac:spMkLst>
            <pc:docMk/>
            <pc:sldMk cId="3725939533" sldId="296"/>
            <ac:spMk id="2" creationId="{847338AD-BA44-E2FA-651B-0FEFEBC1DFE8}"/>
          </ac:spMkLst>
        </pc:spChg>
        <pc:spChg chg="del">
          <ac:chgData name="Heida, Edileusa (Contractor)" userId="bd57efa4-b37e-4c78-bc2f-7889177d7143" providerId="ADAL" clId="{DA77178A-6119-40D3-A4A7-E94713A9EEF3}" dt="2024-04-12T14:38:11.771" v="147" actId="478"/>
          <ac:spMkLst>
            <pc:docMk/>
            <pc:sldMk cId="3725939533" sldId="296"/>
            <ac:spMk id="3" creationId="{B5AB7C13-3DE4-B88D-4D57-7622039788B3}"/>
          </ac:spMkLst>
        </pc:spChg>
        <pc:graphicFrameChg chg="add del mod modGraphic">
          <ac:chgData name="Heida, Edileusa (Contractor)" userId="bd57efa4-b37e-4c78-bc2f-7889177d7143" providerId="ADAL" clId="{DA77178A-6119-40D3-A4A7-E94713A9EEF3}" dt="2024-04-12T15:11:04.222" v="357" actId="478"/>
          <ac:graphicFrameMkLst>
            <pc:docMk/>
            <pc:sldMk cId="3725939533" sldId="296"/>
            <ac:graphicFrameMk id="4" creationId="{69AD7C52-C08A-F115-3DA5-B0E172BDE36B}"/>
          </ac:graphicFrameMkLst>
        </pc:graphicFrameChg>
        <pc:picChg chg="add mod">
          <ac:chgData name="Heida, Edileusa (Contractor)" userId="bd57efa4-b37e-4c78-bc2f-7889177d7143" providerId="ADAL" clId="{DA77178A-6119-40D3-A4A7-E94713A9EEF3}" dt="2024-04-12T15:14:44.586" v="365" actId="14100"/>
          <ac:picMkLst>
            <pc:docMk/>
            <pc:sldMk cId="3725939533" sldId="296"/>
            <ac:picMk id="5" creationId="{8F2413B4-B2E6-6C23-4F6B-F0D9809EA770}"/>
          </ac:picMkLst>
        </pc:picChg>
      </pc:sldChg>
      <pc:sldChg chg="addSp delSp modSp add mod">
        <pc:chgData name="Heida, Edileusa (Contractor)" userId="bd57efa4-b37e-4c78-bc2f-7889177d7143" providerId="ADAL" clId="{DA77178A-6119-40D3-A4A7-E94713A9EEF3}" dt="2024-04-16T15:35:05.631" v="3068" actId="14100"/>
        <pc:sldMkLst>
          <pc:docMk/>
          <pc:sldMk cId="549653751" sldId="297"/>
        </pc:sldMkLst>
        <pc:spChg chg="mod">
          <ac:chgData name="Heida, Edileusa (Contractor)" userId="bd57efa4-b37e-4c78-bc2f-7889177d7143" providerId="ADAL" clId="{DA77178A-6119-40D3-A4A7-E94713A9EEF3}" dt="2024-04-12T15:44:19.229" v="887" actId="14100"/>
          <ac:spMkLst>
            <pc:docMk/>
            <pc:sldMk cId="549653751" sldId="297"/>
            <ac:spMk id="22" creationId="{8808EA98-5A27-493C-F1EF-A30FDF7A9E43}"/>
          </ac:spMkLst>
        </pc:spChg>
        <pc:picChg chg="add mod">
          <ac:chgData name="Heida, Edileusa (Contractor)" userId="bd57efa4-b37e-4c78-bc2f-7889177d7143" providerId="ADAL" clId="{DA77178A-6119-40D3-A4A7-E94713A9EEF3}" dt="2024-04-16T15:35:05.631" v="3068" actId="14100"/>
          <ac:picMkLst>
            <pc:docMk/>
            <pc:sldMk cId="549653751" sldId="297"/>
            <ac:picMk id="3" creationId="{35A74402-E6F0-F53A-FDF8-DC40A8AFE46C}"/>
          </ac:picMkLst>
        </pc:picChg>
        <pc:picChg chg="add mod">
          <ac:chgData name="Heida, Edileusa (Contractor)" userId="bd57efa4-b37e-4c78-bc2f-7889177d7143" providerId="ADAL" clId="{DA77178A-6119-40D3-A4A7-E94713A9EEF3}" dt="2024-04-12T20:29:31.625" v="1991" actId="1036"/>
          <ac:picMkLst>
            <pc:docMk/>
            <pc:sldMk cId="549653751" sldId="297"/>
            <ac:picMk id="4" creationId="{CE3622A2-62B2-28F4-2572-45BF875A283B}"/>
          </ac:picMkLst>
        </pc:picChg>
        <pc:picChg chg="del">
          <ac:chgData name="Heida, Edileusa (Contractor)" userId="bd57efa4-b37e-4c78-bc2f-7889177d7143" providerId="ADAL" clId="{DA77178A-6119-40D3-A4A7-E94713A9EEF3}" dt="2024-04-12T15:39:29.314" v="815" actId="478"/>
          <ac:picMkLst>
            <pc:docMk/>
            <pc:sldMk cId="549653751" sldId="297"/>
            <ac:picMk id="18" creationId="{91E7506A-9B8C-A913-310C-DCD53BD9533C}"/>
          </ac:picMkLst>
        </pc:picChg>
        <pc:picChg chg="del">
          <ac:chgData name="Heida, Edileusa (Contractor)" userId="bd57efa4-b37e-4c78-bc2f-7889177d7143" providerId="ADAL" clId="{DA77178A-6119-40D3-A4A7-E94713A9EEF3}" dt="2024-04-12T15:39:31.703" v="816" actId="478"/>
          <ac:picMkLst>
            <pc:docMk/>
            <pc:sldMk cId="549653751" sldId="297"/>
            <ac:picMk id="20" creationId="{A162A140-D651-F693-52B8-45988E18726D}"/>
          </ac:picMkLst>
        </pc:picChg>
        <pc:picChg chg="del">
          <ac:chgData name="Heida, Edileusa (Contractor)" userId="bd57efa4-b37e-4c78-bc2f-7889177d7143" providerId="ADAL" clId="{DA77178A-6119-40D3-A4A7-E94713A9EEF3}" dt="2024-04-12T20:29:28.906" v="1989" actId="478"/>
          <ac:picMkLst>
            <pc:docMk/>
            <pc:sldMk cId="549653751" sldId="297"/>
            <ac:picMk id="24" creationId="{D412EFD5-F942-79FC-F7CC-566F525C2621}"/>
          </ac:picMkLst>
        </pc:picChg>
      </pc:sldChg>
      <pc:sldChg chg="new del">
        <pc:chgData name="Heida, Edileusa (Contractor)" userId="bd57efa4-b37e-4c78-bc2f-7889177d7143" providerId="ADAL" clId="{DA77178A-6119-40D3-A4A7-E94713A9EEF3}" dt="2024-04-12T19:02:25.214" v="1797" actId="680"/>
        <pc:sldMkLst>
          <pc:docMk/>
          <pc:sldMk cId="1561161760" sldId="298"/>
        </pc:sldMkLst>
      </pc:sldChg>
      <pc:sldChg chg="addSp delSp modSp add mod ord setBg">
        <pc:chgData name="Heida, Edileusa (Contractor)" userId="bd57efa4-b37e-4c78-bc2f-7889177d7143" providerId="ADAL" clId="{DA77178A-6119-40D3-A4A7-E94713A9EEF3}" dt="2024-04-25T19:06:06.960" v="7290" actId="1076"/>
        <pc:sldMkLst>
          <pc:docMk/>
          <pc:sldMk cId="3831866700" sldId="298"/>
        </pc:sldMkLst>
        <pc:spChg chg="add mod">
          <ac:chgData name="Heida, Edileusa (Contractor)" userId="bd57efa4-b37e-4c78-bc2f-7889177d7143" providerId="ADAL" clId="{DA77178A-6119-40D3-A4A7-E94713A9EEF3}" dt="2024-04-25T14:13:26.512" v="6218" actId="1076"/>
          <ac:spMkLst>
            <pc:docMk/>
            <pc:sldMk cId="3831866700" sldId="298"/>
            <ac:spMk id="2" creationId="{0FC7E7D9-4A6A-D870-96C0-7908BA26A458}"/>
          </ac:spMkLst>
        </pc:spChg>
        <pc:spChg chg="add mod">
          <ac:chgData name="Heida, Edileusa (Contractor)" userId="bd57efa4-b37e-4c78-bc2f-7889177d7143" providerId="ADAL" clId="{DA77178A-6119-40D3-A4A7-E94713A9EEF3}" dt="2024-04-25T19:06:06.960" v="7290" actId="1076"/>
          <ac:spMkLst>
            <pc:docMk/>
            <pc:sldMk cId="3831866700" sldId="298"/>
            <ac:spMk id="3" creationId="{82386EC6-2992-8461-AC1D-4E3F2CDB6DF0}"/>
          </ac:spMkLst>
        </pc:spChg>
        <pc:spChg chg="mod">
          <ac:chgData name="Heida, Edileusa (Contractor)" userId="bd57efa4-b37e-4c78-bc2f-7889177d7143" providerId="ADAL" clId="{DA77178A-6119-40D3-A4A7-E94713A9EEF3}" dt="2024-04-25T14:15:05.410" v="6565" actId="255"/>
          <ac:spMkLst>
            <pc:docMk/>
            <pc:sldMk cId="3831866700" sldId="298"/>
            <ac:spMk id="4" creationId="{9DCF1EEB-F450-3FC4-1BC1-6D41F51232B0}"/>
          </ac:spMkLst>
        </pc:spChg>
        <pc:spChg chg="add del mod">
          <ac:chgData name="Heida, Edileusa (Contractor)" userId="bd57efa4-b37e-4c78-bc2f-7889177d7143" providerId="ADAL" clId="{DA77178A-6119-40D3-A4A7-E94713A9EEF3}" dt="2024-04-25T13:42:42.376" v="6184" actId="478"/>
          <ac:spMkLst>
            <pc:docMk/>
            <pc:sldMk cId="3831866700" sldId="298"/>
            <ac:spMk id="5" creationId="{6F99A782-70F2-A6E0-0800-05108F035971}"/>
          </ac:spMkLst>
        </pc:spChg>
        <pc:spChg chg="add del mod">
          <ac:chgData name="Heida, Edileusa (Contractor)" userId="bd57efa4-b37e-4c78-bc2f-7889177d7143" providerId="ADAL" clId="{DA77178A-6119-40D3-A4A7-E94713A9EEF3}" dt="2024-04-25T14:10:04.591" v="6188" actId="478"/>
          <ac:spMkLst>
            <pc:docMk/>
            <pc:sldMk cId="3831866700" sldId="298"/>
            <ac:spMk id="6" creationId="{B6B609C7-FA02-376C-2B60-4C5820ECCB40}"/>
          </ac:spMkLst>
        </pc:spChg>
        <pc:spChg chg="add del mod">
          <ac:chgData name="Heida, Edileusa (Contractor)" userId="bd57efa4-b37e-4c78-bc2f-7889177d7143" providerId="ADAL" clId="{DA77178A-6119-40D3-A4A7-E94713A9EEF3}" dt="2024-04-25T14:10:47.783" v="6195" actId="478"/>
          <ac:spMkLst>
            <pc:docMk/>
            <pc:sldMk cId="3831866700" sldId="298"/>
            <ac:spMk id="7" creationId="{CC088C4A-D339-A730-A43A-189D2CABC56A}"/>
          </ac:spMkLst>
        </pc:spChg>
        <pc:spChg chg="add del mod">
          <ac:chgData name="Heida, Edileusa (Contractor)" userId="bd57efa4-b37e-4c78-bc2f-7889177d7143" providerId="ADAL" clId="{DA77178A-6119-40D3-A4A7-E94713A9EEF3}" dt="2024-04-25T14:12:00.648" v="6205" actId="478"/>
          <ac:spMkLst>
            <pc:docMk/>
            <pc:sldMk cId="3831866700" sldId="298"/>
            <ac:spMk id="8" creationId="{3003A422-AD2C-5F39-6F40-EFF634376B57}"/>
          </ac:spMkLst>
        </pc:spChg>
        <pc:spChg chg="add mod ord">
          <ac:chgData name="Heida, Edileusa (Contractor)" userId="bd57efa4-b37e-4c78-bc2f-7889177d7143" providerId="ADAL" clId="{DA77178A-6119-40D3-A4A7-E94713A9EEF3}" dt="2024-04-25T14:14:44.201" v="6562" actId="29295"/>
          <ac:spMkLst>
            <pc:docMk/>
            <pc:sldMk cId="3831866700" sldId="298"/>
            <ac:spMk id="9" creationId="{B754BF9B-BD6E-BEFE-8EE9-401AC79F0A91}"/>
          </ac:spMkLst>
        </pc:spChg>
        <pc:picChg chg="del mod">
          <ac:chgData name="Heida, Edileusa (Contractor)" userId="bd57efa4-b37e-4c78-bc2f-7889177d7143" providerId="ADAL" clId="{DA77178A-6119-40D3-A4A7-E94713A9EEF3}" dt="2024-04-24T17:42:38.597" v="4393" actId="478"/>
          <ac:picMkLst>
            <pc:docMk/>
            <pc:sldMk cId="3831866700" sldId="298"/>
            <ac:picMk id="3" creationId="{2608A2B9-B9A3-5609-5860-74EECC4E74C4}"/>
          </ac:picMkLst>
        </pc:picChg>
        <pc:picChg chg="add del mod ord">
          <ac:chgData name="Heida, Edileusa (Contractor)" userId="bd57efa4-b37e-4c78-bc2f-7889177d7143" providerId="ADAL" clId="{DA77178A-6119-40D3-A4A7-E94713A9EEF3}" dt="2024-04-25T12:58:52.216" v="4776" actId="21"/>
          <ac:picMkLst>
            <pc:docMk/>
            <pc:sldMk cId="3831866700" sldId="298"/>
            <ac:picMk id="3" creationId="{BFC327FB-2B5D-BA48-D86B-5B4FAF56A61A}"/>
          </ac:picMkLst>
        </pc:picChg>
        <pc:picChg chg="add mod">
          <ac:chgData name="Heida, Edileusa (Contractor)" userId="bd57efa4-b37e-4c78-bc2f-7889177d7143" providerId="ADAL" clId="{DA77178A-6119-40D3-A4A7-E94713A9EEF3}" dt="2024-04-25T14:22:03.392" v="6567"/>
          <ac:picMkLst>
            <pc:docMk/>
            <pc:sldMk cId="3831866700" sldId="298"/>
            <ac:picMk id="10" creationId="{BF54B593-5326-E082-A258-71337772125E}"/>
          </ac:picMkLst>
        </pc:picChg>
        <pc:picChg chg="add del mod">
          <ac:chgData name="Heida, Edileusa (Contractor)" userId="bd57efa4-b37e-4c78-bc2f-7889177d7143" providerId="ADAL" clId="{DA77178A-6119-40D3-A4A7-E94713A9EEF3}" dt="2024-04-25T12:55:58.930" v="4765" actId="478"/>
          <ac:picMkLst>
            <pc:docMk/>
            <pc:sldMk cId="3831866700" sldId="298"/>
            <ac:picMk id="1026" creationId="{E0A7E654-6F67-ADA2-136A-14A5E91F6C75}"/>
          </ac:picMkLst>
        </pc:picChg>
      </pc:sldChg>
      <pc:sldChg chg="addSp delSp modSp add mod ord setBg">
        <pc:chgData name="Heida, Edileusa (Contractor)" userId="bd57efa4-b37e-4c78-bc2f-7889177d7143" providerId="ADAL" clId="{DA77178A-6119-40D3-A4A7-E94713A9EEF3}" dt="2024-04-25T19:05:44.085" v="7288" actId="207"/>
        <pc:sldMkLst>
          <pc:docMk/>
          <pc:sldMk cId="3992536933" sldId="299"/>
        </pc:sldMkLst>
        <pc:spChg chg="del mod">
          <ac:chgData name="Heida, Edileusa (Contractor)" userId="bd57efa4-b37e-4c78-bc2f-7889177d7143" providerId="ADAL" clId="{DA77178A-6119-40D3-A4A7-E94713A9EEF3}" dt="2024-04-25T13:12:43.163" v="5012" actId="478"/>
          <ac:spMkLst>
            <pc:docMk/>
            <pc:sldMk cId="3992536933" sldId="299"/>
            <ac:spMk id="2" creationId="{0FC7E7D9-4A6A-D870-96C0-7908BA26A458}"/>
          </ac:spMkLst>
        </pc:spChg>
        <pc:spChg chg="mod">
          <ac:chgData name="Heida, Edileusa (Contractor)" userId="bd57efa4-b37e-4c78-bc2f-7889177d7143" providerId="ADAL" clId="{DA77178A-6119-40D3-A4A7-E94713A9EEF3}" dt="2024-04-25T14:22:40.470" v="6570" actId="255"/>
          <ac:spMkLst>
            <pc:docMk/>
            <pc:sldMk cId="3992536933" sldId="299"/>
            <ac:spMk id="4" creationId="{9DCF1EEB-F450-3FC4-1BC1-6D41F51232B0}"/>
          </ac:spMkLst>
        </pc:spChg>
        <pc:spChg chg="add del mod">
          <ac:chgData name="Heida, Edileusa (Contractor)" userId="bd57efa4-b37e-4c78-bc2f-7889177d7143" providerId="ADAL" clId="{DA77178A-6119-40D3-A4A7-E94713A9EEF3}" dt="2024-04-25T13:21:15.047" v="5025" actId="478"/>
          <ac:spMkLst>
            <pc:docMk/>
            <pc:sldMk cId="3992536933" sldId="299"/>
            <ac:spMk id="5" creationId="{93134158-152A-E161-F19A-03D35C83F210}"/>
          </ac:spMkLst>
        </pc:spChg>
        <pc:spChg chg="add mod">
          <ac:chgData name="Heida, Edileusa (Contractor)" userId="bd57efa4-b37e-4c78-bc2f-7889177d7143" providerId="ADAL" clId="{DA77178A-6119-40D3-A4A7-E94713A9EEF3}" dt="2024-04-25T19:05:44.085" v="7288" actId="207"/>
          <ac:spMkLst>
            <pc:docMk/>
            <pc:sldMk cId="3992536933" sldId="299"/>
            <ac:spMk id="6" creationId="{818DCB46-D936-4676-79FC-DAD48D61D288}"/>
          </ac:spMkLst>
        </pc:spChg>
        <pc:spChg chg="add del mod ord">
          <ac:chgData name="Heida, Edileusa (Contractor)" userId="bd57efa4-b37e-4c78-bc2f-7889177d7143" providerId="ADAL" clId="{DA77178A-6119-40D3-A4A7-E94713A9EEF3}" dt="2024-04-25T13:26:48.878" v="5686" actId="478"/>
          <ac:spMkLst>
            <pc:docMk/>
            <pc:sldMk cId="3992536933" sldId="299"/>
            <ac:spMk id="6" creationId="{BA7666C2-B948-066A-FD23-7E0064E95BFD}"/>
          </ac:spMkLst>
        </pc:spChg>
        <pc:spChg chg="add mod ord">
          <ac:chgData name="Heida, Edileusa (Contractor)" userId="bd57efa4-b37e-4c78-bc2f-7889177d7143" providerId="ADAL" clId="{DA77178A-6119-40D3-A4A7-E94713A9EEF3}" dt="2024-04-25T13:29:48.169" v="5903" actId="207"/>
          <ac:spMkLst>
            <pc:docMk/>
            <pc:sldMk cId="3992536933" sldId="299"/>
            <ac:spMk id="7" creationId="{4465A41F-B1B9-8571-23FF-D58B4EECCACB}"/>
          </ac:spMkLst>
        </pc:spChg>
        <pc:picChg chg="add mod">
          <ac:chgData name="Heida, Edileusa (Contractor)" userId="bd57efa4-b37e-4c78-bc2f-7889177d7143" providerId="ADAL" clId="{DA77178A-6119-40D3-A4A7-E94713A9EEF3}" dt="2024-04-25T14:22:44.477" v="6571" actId="1076"/>
          <ac:picMkLst>
            <pc:docMk/>
            <pc:sldMk cId="3992536933" sldId="299"/>
            <ac:picMk id="3" creationId="{C03F0E4C-5E7A-C147-DB1A-43A829544A7F}"/>
          </ac:picMkLst>
        </pc:picChg>
        <pc:picChg chg="add del">
          <ac:chgData name="Heida, Edileusa (Contractor)" userId="bd57efa4-b37e-4c78-bc2f-7889177d7143" providerId="ADAL" clId="{DA77178A-6119-40D3-A4A7-E94713A9EEF3}" dt="2024-04-25T19:05:09.118" v="7285" actId="478"/>
          <ac:picMkLst>
            <pc:docMk/>
            <pc:sldMk cId="3992536933" sldId="299"/>
            <ac:picMk id="5" creationId="{86D04B30-DA58-8983-D89A-39ADA1BE78B8}"/>
          </ac:picMkLst>
        </pc:picChg>
        <pc:picChg chg="add mod">
          <ac:chgData name="Heida, Edileusa (Contractor)" userId="bd57efa4-b37e-4c78-bc2f-7889177d7143" providerId="ADAL" clId="{DA77178A-6119-40D3-A4A7-E94713A9EEF3}" dt="2024-04-25T14:22:00.080" v="6566"/>
          <ac:picMkLst>
            <pc:docMk/>
            <pc:sldMk cId="3992536933" sldId="299"/>
            <ac:picMk id="8" creationId="{6DA10876-F630-9958-6862-866CEAF87848}"/>
          </ac:picMkLst>
        </pc:picChg>
      </pc:sldChg>
      <pc:sldChg chg="addSp modSp add del mod">
        <pc:chgData name="Heida, Edileusa (Contractor)" userId="bd57efa4-b37e-4c78-bc2f-7889177d7143" providerId="ADAL" clId="{DA77178A-6119-40D3-A4A7-E94713A9EEF3}" dt="2024-04-25T13:42:34.747" v="6183" actId="47"/>
        <pc:sldMkLst>
          <pc:docMk/>
          <pc:sldMk cId="2853976084" sldId="300"/>
        </pc:sldMkLst>
        <pc:spChg chg="mod">
          <ac:chgData name="Heida, Edileusa (Contractor)" userId="bd57efa4-b37e-4c78-bc2f-7889177d7143" providerId="ADAL" clId="{DA77178A-6119-40D3-A4A7-E94713A9EEF3}" dt="2024-04-24T17:49:11.079" v="4656" actId="33524"/>
          <ac:spMkLst>
            <pc:docMk/>
            <pc:sldMk cId="2853976084" sldId="300"/>
            <ac:spMk id="4" creationId="{9DCF1EEB-F450-3FC4-1BC1-6D41F51232B0}"/>
          </ac:spMkLst>
        </pc:spChg>
        <pc:picChg chg="add">
          <ac:chgData name="Heida, Edileusa (Contractor)" userId="bd57efa4-b37e-4c78-bc2f-7889177d7143" providerId="ADAL" clId="{DA77178A-6119-40D3-A4A7-E94713A9EEF3}" dt="2024-04-25T13:40:52.429" v="6172"/>
          <ac:picMkLst>
            <pc:docMk/>
            <pc:sldMk cId="2853976084" sldId="300"/>
            <ac:picMk id="3" creationId="{20CA1D89-BEFB-31AA-24FE-96E7E7660906}"/>
          </ac:picMkLst>
        </pc:picChg>
      </pc:sldChg>
      <pc:sldChg chg="addSp delSp modSp add del mod ord">
        <pc:chgData name="Heida, Edileusa (Contractor)" userId="bd57efa4-b37e-4c78-bc2f-7889177d7143" providerId="ADAL" clId="{DA77178A-6119-40D3-A4A7-E94713A9EEF3}" dt="2024-04-25T17:44:07.091" v="6582" actId="47"/>
        <pc:sldMkLst>
          <pc:docMk/>
          <pc:sldMk cId="1947276244" sldId="301"/>
        </pc:sldMkLst>
        <pc:spChg chg="del mod">
          <ac:chgData name="Heida, Edileusa (Contractor)" userId="bd57efa4-b37e-4c78-bc2f-7889177d7143" providerId="ADAL" clId="{DA77178A-6119-40D3-A4A7-E94713A9EEF3}" dt="2024-04-24T17:50:23.087" v="4659" actId="478"/>
          <ac:spMkLst>
            <pc:docMk/>
            <pc:sldMk cId="1947276244" sldId="301"/>
            <ac:spMk id="2" creationId="{0FC7E7D9-4A6A-D870-96C0-7908BA26A458}"/>
          </ac:spMkLst>
        </pc:spChg>
        <pc:spChg chg="mod">
          <ac:chgData name="Heida, Edileusa (Contractor)" userId="bd57efa4-b37e-4c78-bc2f-7889177d7143" providerId="ADAL" clId="{DA77178A-6119-40D3-A4A7-E94713A9EEF3}" dt="2024-04-24T17:51:12.349" v="4743" actId="20577"/>
          <ac:spMkLst>
            <pc:docMk/>
            <pc:sldMk cId="1947276244" sldId="301"/>
            <ac:spMk id="4" creationId="{9DCF1EEB-F450-3FC4-1BC1-6D41F51232B0}"/>
          </ac:spMkLst>
        </pc:spChg>
        <pc:picChg chg="add mod">
          <ac:chgData name="Heida, Edileusa (Contractor)" userId="bd57efa4-b37e-4c78-bc2f-7889177d7143" providerId="ADAL" clId="{DA77178A-6119-40D3-A4A7-E94713A9EEF3}" dt="2024-04-25T14:22:05.877" v="6568"/>
          <ac:picMkLst>
            <pc:docMk/>
            <pc:sldMk cId="1947276244" sldId="301"/>
            <ac:picMk id="2" creationId="{E8D4FDED-03C3-63F8-3FE9-E7405CCDD54C}"/>
          </ac:picMkLst>
        </pc:picChg>
      </pc:sldChg>
      <pc:sldChg chg="addSp modSp add mod ord">
        <pc:chgData name="Heida, Edileusa (Contractor)" userId="bd57efa4-b37e-4c78-bc2f-7889177d7143" providerId="ADAL" clId="{DA77178A-6119-40D3-A4A7-E94713A9EEF3}" dt="2024-04-25T19:07:06.418" v="7295" actId="1076"/>
        <pc:sldMkLst>
          <pc:docMk/>
          <pc:sldMk cId="4018940463" sldId="302"/>
        </pc:sldMkLst>
        <pc:spChg chg="mod">
          <ac:chgData name="Heida, Edileusa (Contractor)" userId="bd57efa4-b37e-4c78-bc2f-7889177d7143" providerId="ADAL" clId="{DA77178A-6119-40D3-A4A7-E94713A9EEF3}" dt="2024-04-25T19:06:59.472" v="7294" actId="1076"/>
          <ac:spMkLst>
            <pc:docMk/>
            <pc:sldMk cId="4018940463" sldId="302"/>
            <ac:spMk id="2" creationId="{0FC7E7D9-4A6A-D870-96C0-7908BA26A458}"/>
          </ac:spMkLst>
        </pc:spChg>
        <pc:spChg chg="mod">
          <ac:chgData name="Heida, Edileusa (Contractor)" userId="bd57efa4-b37e-4c78-bc2f-7889177d7143" providerId="ADAL" clId="{DA77178A-6119-40D3-A4A7-E94713A9EEF3}" dt="2024-04-25T19:06:55.083" v="7293" actId="1076"/>
          <ac:spMkLst>
            <pc:docMk/>
            <pc:sldMk cId="4018940463" sldId="302"/>
            <ac:spMk id="4" creationId="{9DCF1EEB-F450-3FC4-1BC1-6D41F51232B0}"/>
          </ac:spMkLst>
        </pc:spChg>
        <pc:spChg chg="add mod">
          <ac:chgData name="Heida, Edileusa (Contractor)" userId="bd57efa4-b37e-4c78-bc2f-7889177d7143" providerId="ADAL" clId="{DA77178A-6119-40D3-A4A7-E94713A9EEF3}" dt="2024-04-25T19:07:06.418" v="7295" actId="1076"/>
          <ac:spMkLst>
            <pc:docMk/>
            <pc:sldMk cId="4018940463" sldId="302"/>
            <ac:spMk id="6" creationId="{5A2BC815-664F-1342-C694-F74BABF57405}"/>
          </ac:spMkLst>
        </pc:spChg>
        <pc:picChg chg="add mod">
          <ac:chgData name="Heida, Edileusa (Contractor)" userId="bd57efa4-b37e-4c78-bc2f-7889177d7143" providerId="ADAL" clId="{DA77178A-6119-40D3-A4A7-E94713A9EEF3}" dt="2024-04-25T14:22:08.234" v="6569"/>
          <ac:picMkLst>
            <pc:docMk/>
            <pc:sldMk cId="4018940463" sldId="302"/>
            <ac:picMk id="3" creationId="{AB284B66-DFD2-8D59-12F7-35C1A668C02C}"/>
          </ac:picMkLst>
        </pc:picChg>
      </pc:sldChg>
      <pc:sldChg chg="addSp delSp modSp add mod">
        <pc:chgData name="Heida, Edileusa (Contractor)" userId="bd57efa4-b37e-4c78-bc2f-7889177d7143" providerId="ADAL" clId="{DA77178A-6119-40D3-A4A7-E94713A9EEF3}" dt="2024-04-25T17:58:45.228" v="6918" actId="122"/>
        <pc:sldMkLst>
          <pc:docMk/>
          <pc:sldMk cId="2132555445" sldId="303"/>
        </pc:sldMkLst>
        <pc:spChg chg="del mod">
          <ac:chgData name="Heida, Edileusa (Contractor)" userId="bd57efa4-b37e-4c78-bc2f-7889177d7143" providerId="ADAL" clId="{DA77178A-6119-40D3-A4A7-E94713A9EEF3}" dt="2024-04-25T17:48:39.735" v="6648" actId="478"/>
          <ac:spMkLst>
            <pc:docMk/>
            <pc:sldMk cId="2132555445" sldId="303"/>
            <ac:spMk id="2" creationId="{0FC7E7D9-4A6A-D870-96C0-7908BA26A458}"/>
          </ac:spMkLst>
        </pc:spChg>
        <pc:spChg chg="del mod">
          <ac:chgData name="Heida, Edileusa (Contractor)" userId="bd57efa4-b37e-4c78-bc2f-7889177d7143" providerId="ADAL" clId="{DA77178A-6119-40D3-A4A7-E94713A9EEF3}" dt="2024-04-25T17:55:10.993" v="6850" actId="478"/>
          <ac:spMkLst>
            <pc:docMk/>
            <pc:sldMk cId="2132555445" sldId="303"/>
            <ac:spMk id="4" creationId="{9DCF1EEB-F450-3FC4-1BC1-6D41F51232B0}"/>
          </ac:spMkLst>
        </pc:spChg>
        <pc:spChg chg="del">
          <ac:chgData name="Heida, Edileusa (Contractor)" userId="bd57efa4-b37e-4c78-bc2f-7889177d7143" providerId="ADAL" clId="{DA77178A-6119-40D3-A4A7-E94713A9EEF3}" dt="2024-04-25T17:48:10.267" v="6584" actId="478"/>
          <ac:spMkLst>
            <pc:docMk/>
            <pc:sldMk cId="2132555445" sldId="303"/>
            <ac:spMk id="5" creationId="{6F99A782-70F2-A6E0-0800-05108F035971}"/>
          </ac:spMkLst>
        </pc:spChg>
        <pc:spChg chg="add mod ord">
          <ac:chgData name="Heida, Edileusa (Contractor)" userId="bd57efa4-b37e-4c78-bc2f-7889177d7143" providerId="ADAL" clId="{DA77178A-6119-40D3-A4A7-E94713A9EEF3}" dt="2024-04-25T17:53:40.704" v="6842" actId="207"/>
          <ac:spMkLst>
            <pc:docMk/>
            <pc:sldMk cId="2132555445" sldId="303"/>
            <ac:spMk id="6" creationId="{A44F57D2-64C5-657F-46F4-AB0B82A6F057}"/>
          </ac:spMkLst>
        </pc:spChg>
        <pc:spChg chg="add del mod">
          <ac:chgData name="Heida, Edileusa (Contractor)" userId="bd57efa4-b37e-4c78-bc2f-7889177d7143" providerId="ADAL" clId="{DA77178A-6119-40D3-A4A7-E94713A9EEF3}" dt="2024-04-25T17:55:15.070" v="6851" actId="478"/>
          <ac:spMkLst>
            <pc:docMk/>
            <pc:sldMk cId="2132555445" sldId="303"/>
            <ac:spMk id="8" creationId="{EA97102E-A6E7-9C34-08B3-5680D533868F}"/>
          </ac:spMkLst>
        </pc:spChg>
        <pc:spChg chg="add mod">
          <ac:chgData name="Heida, Edileusa (Contractor)" userId="bd57efa4-b37e-4c78-bc2f-7889177d7143" providerId="ADAL" clId="{DA77178A-6119-40D3-A4A7-E94713A9EEF3}" dt="2024-04-25T17:58:45.228" v="6918" actId="122"/>
          <ac:spMkLst>
            <pc:docMk/>
            <pc:sldMk cId="2132555445" sldId="303"/>
            <ac:spMk id="9" creationId="{A0CC290A-3D4A-63F9-B822-955723B68062}"/>
          </ac:spMkLst>
        </pc:spChg>
      </pc:sldChg>
      <pc:sldChg chg="delSp new del mod">
        <pc:chgData name="Heida, Edileusa (Contractor)" userId="bd57efa4-b37e-4c78-bc2f-7889177d7143" providerId="ADAL" clId="{DA77178A-6119-40D3-A4A7-E94713A9EEF3}" dt="2024-04-29T12:56:20.932" v="7380" actId="47"/>
        <pc:sldMkLst>
          <pc:docMk/>
          <pc:sldMk cId="87631826" sldId="304"/>
        </pc:sldMkLst>
        <pc:spChg chg="del">
          <ac:chgData name="Heida, Edileusa (Contractor)" userId="bd57efa4-b37e-4c78-bc2f-7889177d7143" providerId="ADAL" clId="{DA77178A-6119-40D3-A4A7-E94713A9EEF3}" dt="2024-04-29T12:51:54.819" v="7370" actId="478"/>
          <ac:spMkLst>
            <pc:docMk/>
            <pc:sldMk cId="87631826" sldId="304"/>
            <ac:spMk id="2" creationId="{8B3A9F52-9E10-8568-8D65-F13F60A8B7DE}"/>
          </ac:spMkLst>
        </pc:spChg>
      </pc:sldChg>
      <pc:sldChg chg="addSp modSp add mod">
        <pc:chgData name="Heida, Edileusa (Contractor)" userId="bd57efa4-b37e-4c78-bc2f-7889177d7143" providerId="ADAL" clId="{DA77178A-6119-40D3-A4A7-E94713A9EEF3}" dt="2024-04-29T17:12:22.640" v="7389"/>
        <pc:sldMkLst>
          <pc:docMk/>
          <pc:sldMk cId="644765825" sldId="305"/>
        </pc:sldMkLst>
        <pc:spChg chg="add mod">
          <ac:chgData name="Heida, Edileusa (Contractor)" userId="bd57efa4-b37e-4c78-bc2f-7889177d7143" providerId="ADAL" clId="{DA77178A-6119-40D3-A4A7-E94713A9EEF3}" dt="2024-04-29T12:57:29.111" v="7384"/>
          <ac:spMkLst>
            <pc:docMk/>
            <pc:sldMk cId="644765825" sldId="305"/>
            <ac:spMk id="2" creationId="{AA1A78D1-2FEB-4D20-55E9-0D9C3FB89E77}"/>
          </ac:spMkLst>
        </pc:spChg>
        <pc:spChg chg="add mod">
          <ac:chgData name="Heida, Edileusa (Contractor)" userId="bd57efa4-b37e-4c78-bc2f-7889177d7143" providerId="ADAL" clId="{DA77178A-6119-40D3-A4A7-E94713A9EEF3}" dt="2024-04-29T17:11:55.405" v="7388" actId="6549"/>
          <ac:spMkLst>
            <pc:docMk/>
            <pc:sldMk cId="644765825" sldId="305"/>
            <ac:spMk id="3" creationId="{E8BCC502-411B-DA39-0473-B462BC60483F}"/>
          </ac:spMkLst>
        </pc:spChg>
        <pc:spChg chg="add mod">
          <ac:chgData name="Heida, Edileusa (Contractor)" userId="bd57efa4-b37e-4c78-bc2f-7889177d7143" providerId="ADAL" clId="{DA77178A-6119-40D3-A4A7-E94713A9EEF3}" dt="2024-04-29T17:12:22.640" v="7389"/>
          <ac:spMkLst>
            <pc:docMk/>
            <pc:sldMk cId="644765825" sldId="305"/>
            <ac:spMk id="4" creationId="{BBF56CA2-DDDB-E3F5-99F0-BCAD2851A15F}"/>
          </ac:spMkLst>
        </pc:spChg>
      </pc:sldChg>
      <pc:sldChg chg="addSp modSp add">
        <pc:chgData name="Heida, Edileusa (Contractor)" userId="bd57efa4-b37e-4c78-bc2f-7889177d7143" providerId="ADAL" clId="{DA77178A-6119-40D3-A4A7-E94713A9EEF3}" dt="2024-04-29T12:57:02.171" v="7383"/>
        <pc:sldMkLst>
          <pc:docMk/>
          <pc:sldMk cId="240653243" sldId="306"/>
        </pc:sldMkLst>
        <pc:spChg chg="add mod">
          <ac:chgData name="Heida, Edileusa (Contractor)" userId="bd57efa4-b37e-4c78-bc2f-7889177d7143" providerId="ADAL" clId="{DA77178A-6119-40D3-A4A7-E94713A9EEF3}" dt="2024-04-29T12:57:02.171" v="7383"/>
          <ac:spMkLst>
            <pc:docMk/>
            <pc:sldMk cId="240653243" sldId="306"/>
            <ac:spMk id="2" creationId="{2B0A035D-E277-640C-83EB-86160F90EA9C}"/>
          </ac:spMkLst>
        </pc:spChg>
        <pc:spChg chg="add mod">
          <ac:chgData name="Heida, Edileusa (Contractor)" userId="bd57efa4-b37e-4c78-bc2f-7889177d7143" providerId="ADAL" clId="{DA77178A-6119-40D3-A4A7-E94713A9EEF3}" dt="2024-04-29T12:57:02.171" v="7383"/>
          <ac:spMkLst>
            <pc:docMk/>
            <pc:sldMk cId="240653243" sldId="306"/>
            <ac:spMk id="4" creationId="{4B8063B1-403C-7017-A2BE-7699B04973EC}"/>
          </ac:spMkLst>
        </pc:spChg>
        <pc:picChg chg="add mod">
          <ac:chgData name="Heida, Edileusa (Contractor)" userId="bd57efa4-b37e-4c78-bc2f-7889177d7143" providerId="ADAL" clId="{DA77178A-6119-40D3-A4A7-E94713A9EEF3}" dt="2024-04-29T12:57:02.171" v="7383"/>
          <ac:picMkLst>
            <pc:docMk/>
            <pc:sldMk cId="240653243" sldId="306"/>
            <ac:picMk id="3" creationId="{98DCDBEB-A141-CEDA-1F33-E35DB3F12116}"/>
          </ac:picMkLst>
        </pc:picChg>
      </pc:sldChg>
      <pc:sldChg chg="addSp modSp add">
        <pc:chgData name="Heida, Edileusa (Contractor)" userId="bd57efa4-b37e-4c78-bc2f-7889177d7143" providerId="ADAL" clId="{DA77178A-6119-40D3-A4A7-E94713A9EEF3}" dt="2024-04-29T12:56:44.837" v="7382"/>
        <pc:sldMkLst>
          <pc:docMk/>
          <pc:sldMk cId="676611721" sldId="307"/>
        </pc:sldMkLst>
        <pc:spChg chg="add mod">
          <ac:chgData name="Heida, Edileusa (Contractor)" userId="bd57efa4-b37e-4c78-bc2f-7889177d7143" providerId="ADAL" clId="{DA77178A-6119-40D3-A4A7-E94713A9EEF3}" dt="2024-04-29T12:56:44.837" v="7382"/>
          <ac:spMkLst>
            <pc:docMk/>
            <pc:sldMk cId="676611721" sldId="307"/>
            <ac:spMk id="2" creationId="{0D708C68-7407-D7FE-FC70-F6B7935C26B0}"/>
          </ac:spMkLst>
        </pc:spChg>
        <pc:spChg chg="add mod">
          <ac:chgData name="Heida, Edileusa (Contractor)" userId="bd57efa4-b37e-4c78-bc2f-7889177d7143" providerId="ADAL" clId="{DA77178A-6119-40D3-A4A7-E94713A9EEF3}" dt="2024-04-29T12:56:44.837" v="7382"/>
          <ac:spMkLst>
            <pc:docMk/>
            <pc:sldMk cId="676611721" sldId="307"/>
            <ac:spMk id="4" creationId="{5F534C07-BFAC-48BD-4B48-5F973BA501B8}"/>
          </ac:spMkLst>
        </pc:spChg>
        <pc:picChg chg="add mod">
          <ac:chgData name="Heida, Edileusa (Contractor)" userId="bd57efa4-b37e-4c78-bc2f-7889177d7143" providerId="ADAL" clId="{DA77178A-6119-40D3-A4A7-E94713A9EEF3}" dt="2024-04-29T12:56:44.837" v="7382"/>
          <ac:picMkLst>
            <pc:docMk/>
            <pc:sldMk cId="676611721" sldId="307"/>
            <ac:picMk id="3" creationId="{50528A3B-96E0-899C-37C8-DD4164B31814}"/>
          </ac:picMkLst>
        </pc:picChg>
      </pc:sldChg>
      <pc:sldChg chg="add ord setBg">
        <pc:chgData name="Heida, Edileusa (Contractor)" userId="bd57efa4-b37e-4c78-bc2f-7889177d7143" providerId="ADAL" clId="{DA77178A-6119-40D3-A4A7-E94713A9EEF3}" dt="2024-04-29T12:55:38.756" v="7376"/>
        <pc:sldMkLst>
          <pc:docMk/>
          <pc:sldMk cId="3177916181" sldId="308"/>
        </pc:sldMkLst>
      </pc:sldChg>
      <pc:sldChg chg="addSp delSp modSp new mod">
        <pc:chgData name="Heida, Edileusa (Contractor)" userId="bd57efa4-b37e-4c78-bc2f-7889177d7143" providerId="ADAL" clId="{DA77178A-6119-40D3-A4A7-E94713A9EEF3}" dt="2024-04-29T17:14:04.484" v="7399" actId="1076"/>
        <pc:sldMkLst>
          <pc:docMk/>
          <pc:sldMk cId="548484157" sldId="309"/>
        </pc:sldMkLst>
        <pc:spChg chg="del">
          <ac:chgData name="Heida, Edileusa (Contractor)" userId="bd57efa4-b37e-4c78-bc2f-7889177d7143" providerId="ADAL" clId="{DA77178A-6119-40D3-A4A7-E94713A9EEF3}" dt="2024-04-29T17:12:33.785" v="7391" actId="478"/>
          <ac:spMkLst>
            <pc:docMk/>
            <pc:sldMk cId="548484157" sldId="309"/>
            <ac:spMk id="2" creationId="{2C8C1B12-5B98-7FEA-2C99-E7F4FC1C593A}"/>
          </ac:spMkLst>
        </pc:spChg>
        <pc:spChg chg="add mod">
          <ac:chgData name="Heida, Edileusa (Contractor)" userId="bd57efa4-b37e-4c78-bc2f-7889177d7143" providerId="ADAL" clId="{DA77178A-6119-40D3-A4A7-E94713A9EEF3}" dt="2024-04-29T17:13:16.048" v="7397" actId="1076"/>
          <ac:spMkLst>
            <pc:docMk/>
            <pc:sldMk cId="548484157" sldId="309"/>
            <ac:spMk id="4" creationId="{6562370F-A314-BEAA-AC82-33CB8571F769}"/>
          </ac:spMkLst>
        </pc:spChg>
        <pc:spChg chg="add mod">
          <ac:chgData name="Heida, Edileusa (Contractor)" userId="bd57efa4-b37e-4c78-bc2f-7889177d7143" providerId="ADAL" clId="{DA77178A-6119-40D3-A4A7-E94713A9EEF3}" dt="2024-04-29T17:14:04.484" v="7399" actId="1076"/>
          <ac:spMkLst>
            <pc:docMk/>
            <pc:sldMk cId="548484157" sldId="309"/>
            <ac:spMk id="6" creationId="{257C5EC8-5F8D-4520-8350-5625173D197F}"/>
          </ac:spMkLst>
        </pc:spChg>
        <pc:picChg chg="add mod">
          <ac:chgData name="Heida, Edileusa (Contractor)" userId="bd57efa4-b37e-4c78-bc2f-7889177d7143" providerId="ADAL" clId="{DA77178A-6119-40D3-A4A7-E94713A9EEF3}" dt="2024-04-29T17:12:45.303" v="7394" actId="14100"/>
          <ac:picMkLst>
            <pc:docMk/>
            <pc:sldMk cId="548484157" sldId="309"/>
            <ac:picMk id="3" creationId="{6D21B6C0-FFAA-1A2F-0BFB-A3DA05386C29}"/>
          </ac:picMkLst>
        </pc:picChg>
        <pc:picChg chg="add mod">
          <ac:chgData name="Heida, Edileusa (Contractor)" userId="bd57efa4-b37e-4c78-bc2f-7889177d7143" providerId="ADAL" clId="{DA77178A-6119-40D3-A4A7-E94713A9EEF3}" dt="2024-04-29T17:13:10.942" v="7396" actId="14100"/>
          <ac:picMkLst>
            <pc:docMk/>
            <pc:sldMk cId="548484157" sldId="309"/>
            <ac:picMk id="5" creationId="{7B1F4F2E-4996-AD44-AA10-6C7CD1BB69DA}"/>
          </ac:picMkLst>
        </pc:picChg>
      </pc:sldChg>
      <pc:sldChg chg="add del setBg">
        <pc:chgData name="Heida, Edileusa (Contractor)" userId="bd57efa4-b37e-4c78-bc2f-7889177d7143" providerId="ADAL" clId="{DA77178A-6119-40D3-A4A7-E94713A9EEF3}" dt="2024-04-29T12:56:27.410" v="7381" actId="47"/>
        <pc:sldMkLst>
          <pc:docMk/>
          <pc:sldMk cId="2678726679" sldId="309"/>
        </pc:sldMkLst>
      </pc:sldChg>
      <pc:sldChg chg="addSp delSp modSp new mod ord">
        <pc:chgData name="Heida, Edileusa (Contractor)" userId="bd57efa4-b37e-4c78-bc2f-7889177d7143" providerId="ADAL" clId="{DA77178A-6119-40D3-A4A7-E94713A9EEF3}" dt="2024-04-29T18:55:09.063" v="8422" actId="14100"/>
        <pc:sldMkLst>
          <pc:docMk/>
          <pc:sldMk cId="3775000628" sldId="310"/>
        </pc:sldMkLst>
        <pc:spChg chg="del">
          <ac:chgData name="Heida, Edileusa (Contractor)" userId="bd57efa4-b37e-4c78-bc2f-7889177d7143" providerId="ADAL" clId="{DA77178A-6119-40D3-A4A7-E94713A9EEF3}" dt="2024-04-29T18:27:57.672" v="7993" actId="478"/>
          <ac:spMkLst>
            <pc:docMk/>
            <pc:sldMk cId="3775000628" sldId="310"/>
            <ac:spMk id="2" creationId="{5ED2B802-6D0D-C7C3-4601-76E55779AD3A}"/>
          </ac:spMkLst>
        </pc:spChg>
        <pc:spChg chg="add del">
          <ac:chgData name="Heida, Edileusa (Contractor)" userId="bd57efa4-b37e-4c78-bc2f-7889177d7143" providerId="ADAL" clId="{DA77178A-6119-40D3-A4A7-E94713A9EEF3}" dt="2024-04-29T18:29:31.734" v="7995" actId="22"/>
          <ac:spMkLst>
            <pc:docMk/>
            <pc:sldMk cId="3775000628" sldId="310"/>
            <ac:spMk id="4" creationId="{EBE64643-4B87-1E34-FABB-494E14C22053}"/>
          </ac:spMkLst>
        </pc:spChg>
        <pc:spChg chg="add mod">
          <ac:chgData name="Heida, Edileusa (Contractor)" userId="bd57efa4-b37e-4c78-bc2f-7889177d7143" providerId="ADAL" clId="{DA77178A-6119-40D3-A4A7-E94713A9EEF3}" dt="2024-04-29T18:30:06.681" v="8000"/>
          <ac:spMkLst>
            <pc:docMk/>
            <pc:sldMk cId="3775000628" sldId="310"/>
            <ac:spMk id="5" creationId="{08C97477-381C-8775-F930-FB1CAF64D741}"/>
          </ac:spMkLst>
        </pc:spChg>
        <pc:spChg chg="add del mod">
          <ac:chgData name="Heida, Edileusa (Contractor)" userId="bd57efa4-b37e-4c78-bc2f-7889177d7143" providerId="ADAL" clId="{DA77178A-6119-40D3-A4A7-E94713A9EEF3}" dt="2024-04-29T18:54:52.771" v="8416" actId="478"/>
          <ac:spMkLst>
            <pc:docMk/>
            <pc:sldMk cId="3775000628" sldId="310"/>
            <ac:spMk id="7" creationId="{F0CE948F-070B-A3A2-5DE7-E7B65274A616}"/>
          </ac:spMkLst>
        </pc:spChg>
        <pc:spChg chg="add del mod">
          <ac:chgData name="Heida, Edileusa (Contractor)" userId="bd57efa4-b37e-4c78-bc2f-7889177d7143" providerId="ADAL" clId="{DA77178A-6119-40D3-A4A7-E94713A9EEF3}" dt="2024-04-29T18:54:55.873" v="8418" actId="478"/>
          <ac:spMkLst>
            <pc:docMk/>
            <pc:sldMk cId="3775000628" sldId="310"/>
            <ac:spMk id="24" creationId="{DBF3995E-5F15-6540-2784-1AF1808B68C0}"/>
          </ac:spMkLst>
        </pc:spChg>
        <pc:picChg chg="add mod">
          <ac:chgData name="Heida, Edileusa (Contractor)" userId="bd57efa4-b37e-4c78-bc2f-7889177d7143" providerId="ADAL" clId="{DA77178A-6119-40D3-A4A7-E94713A9EEF3}" dt="2024-04-29T18:32:13.217" v="8015" actId="931"/>
          <ac:picMkLst>
            <pc:docMk/>
            <pc:sldMk cId="3775000628" sldId="310"/>
            <ac:picMk id="9" creationId="{729B3F1C-8E09-A2FF-87D0-467FD0BCA5A3}"/>
          </ac:picMkLst>
        </pc:picChg>
        <pc:picChg chg="add mod">
          <ac:chgData name="Heida, Edileusa (Contractor)" userId="bd57efa4-b37e-4c78-bc2f-7889177d7143" providerId="ADAL" clId="{DA77178A-6119-40D3-A4A7-E94713A9EEF3}" dt="2024-04-29T18:32:38.682" v="8020" actId="931"/>
          <ac:picMkLst>
            <pc:docMk/>
            <pc:sldMk cId="3775000628" sldId="310"/>
            <ac:picMk id="11" creationId="{0FDA0B38-F70C-360C-8519-3DD164EE8584}"/>
          </ac:picMkLst>
        </pc:picChg>
        <pc:picChg chg="add mod">
          <ac:chgData name="Heida, Edileusa (Contractor)" userId="bd57efa4-b37e-4c78-bc2f-7889177d7143" providerId="ADAL" clId="{DA77178A-6119-40D3-A4A7-E94713A9EEF3}" dt="2024-04-29T18:33:49.730" v="8025" actId="1076"/>
          <ac:picMkLst>
            <pc:docMk/>
            <pc:sldMk cId="3775000628" sldId="310"/>
            <ac:picMk id="12" creationId="{7DE42B98-574B-E4A5-567F-483584F2F1E6}"/>
          </ac:picMkLst>
        </pc:picChg>
        <pc:picChg chg="add del mod">
          <ac:chgData name="Heida, Edileusa (Contractor)" userId="bd57efa4-b37e-4c78-bc2f-7889177d7143" providerId="ADAL" clId="{DA77178A-6119-40D3-A4A7-E94713A9EEF3}" dt="2024-04-29T18:34:12.751" v="8028" actId="478"/>
          <ac:picMkLst>
            <pc:docMk/>
            <pc:sldMk cId="3775000628" sldId="310"/>
            <ac:picMk id="13" creationId="{F749F973-769F-5532-F0DC-B0041CB74274}"/>
          </ac:picMkLst>
        </pc:picChg>
        <pc:picChg chg="add del mod ord">
          <ac:chgData name="Heida, Edileusa (Contractor)" userId="bd57efa4-b37e-4c78-bc2f-7889177d7143" providerId="ADAL" clId="{DA77178A-6119-40D3-A4A7-E94713A9EEF3}" dt="2024-04-29T18:35:51.197" v="8035" actId="478"/>
          <ac:picMkLst>
            <pc:docMk/>
            <pc:sldMk cId="3775000628" sldId="310"/>
            <ac:picMk id="15" creationId="{1A22ECFA-CD49-4440-115A-008BDF49C31D}"/>
          </ac:picMkLst>
        </pc:picChg>
        <pc:picChg chg="add del mod ord">
          <ac:chgData name="Heida, Edileusa (Contractor)" userId="bd57efa4-b37e-4c78-bc2f-7889177d7143" providerId="ADAL" clId="{DA77178A-6119-40D3-A4A7-E94713A9EEF3}" dt="2024-04-29T18:54:53.810" v="8417" actId="478"/>
          <ac:picMkLst>
            <pc:docMk/>
            <pc:sldMk cId="3775000628" sldId="310"/>
            <ac:picMk id="17" creationId="{E140F584-8A7C-5A5A-C623-562DA6333C20}"/>
          </ac:picMkLst>
        </pc:picChg>
        <pc:picChg chg="add mod">
          <ac:chgData name="Heida, Edileusa (Contractor)" userId="bd57efa4-b37e-4c78-bc2f-7889177d7143" providerId="ADAL" clId="{DA77178A-6119-40D3-A4A7-E94713A9EEF3}" dt="2024-04-29T18:39:21.951" v="8236" actId="14100"/>
          <ac:picMkLst>
            <pc:docMk/>
            <pc:sldMk cId="3775000628" sldId="310"/>
            <ac:picMk id="18" creationId="{4AEA8972-51A6-5F08-AE65-1988F8CA7705}"/>
          </ac:picMkLst>
        </pc:picChg>
        <pc:picChg chg="add del mod">
          <ac:chgData name="Heida, Edileusa (Contractor)" userId="bd57efa4-b37e-4c78-bc2f-7889177d7143" providerId="ADAL" clId="{DA77178A-6119-40D3-A4A7-E94713A9EEF3}" dt="2024-04-29T18:43:01.042" v="8251" actId="478"/>
          <ac:picMkLst>
            <pc:docMk/>
            <pc:sldMk cId="3775000628" sldId="310"/>
            <ac:picMk id="19" creationId="{CB5DD85F-02A0-B727-B0CE-213247A76265}"/>
          </ac:picMkLst>
        </pc:picChg>
        <pc:picChg chg="add del mod">
          <ac:chgData name="Heida, Edileusa (Contractor)" userId="bd57efa4-b37e-4c78-bc2f-7889177d7143" providerId="ADAL" clId="{DA77178A-6119-40D3-A4A7-E94713A9EEF3}" dt="2024-04-29T18:45:48.891" v="8263" actId="478"/>
          <ac:picMkLst>
            <pc:docMk/>
            <pc:sldMk cId="3775000628" sldId="310"/>
            <ac:picMk id="21" creationId="{C554E1EE-F9DC-849F-12C9-3CF7D2E7A0D2}"/>
          </ac:picMkLst>
        </pc:picChg>
        <pc:picChg chg="add del mod">
          <ac:chgData name="Heida, Edileusa (Contractor)" userId="bd57efa4-b37e-4c78-bc2f-7889177d7143" providerId="ADAL" clId="{DA77178A-6119-40D3-A4A7-E94713A9EEF3}" dt="2024-04-29T18:44:54.447" v="8262" actId="478"/>
          <ac:picMkLst>
            <pc:docMk/>
            <pc:sldMk cId="3775000628" sldId="310"/>
            <ac:picMk id="23" creationId="{0859437E-9E8B-1DD0-BC53-5D11DFF5F06A}"/>
          </ac:picMkLst>
        </pc:picChg>
        <pc:picChg chg="add mod">
          <ac:chgData name="Heida, Edileusa (Contractor)" userId="bd57efa4-b37e-4c78-bc2f-7889177d7143" providerId="ADAL" clId="{DA77178A-6119-40D3-A4A7-E94713A9EEF3}" dt="2024-04-29T18:55:09.063" v="8422" actId="14100"/>
          <ac:picMkLst>
            <pc:docMk/>
            <pc:sldMk cId="3775000628" sldId="310"/>
            <ac:picMk id="26" creationId="{16528896-015D-8551-0A1F-0EFE858AB15F}"/>
          </ac:picMkLst>
        </pc:picChg>
      </pc:sldChg>
      <pc:sldMasterChg chg="setBg modSldLayout">
        <pc:chgData name="Heida, Edileusa (Contractor)" userId="bd57efa4-b37e-4c78-bc2f-7889177d7143" providerId="ADAL" clId="{DA77178A-6119-40D3-A4A7-E94713A9EEF3}" dt="2024-04-11T19:31:47.787" v="8"/>
        <pc:sldMasterMkLst>
          <pc:docMk/>
          <pc:sldMasterMk cId="4254512095" sldId="2147483751"/>
        </pc:sldMasterMkLst>
        <pc:sldLayoutChg chg="setBg">
          <pc:chgData name="Heida, Edileusa (Contractor)" userId="bd57efa4-b37e-4c78-bc2f-7889177d7143" providerId="ADAL" clId="{DA77178A-6119-40D3-A4A7-E94713A9EEF3}" dt="2024-04-11T19:31:47.787" v="8"/>
          <pc:sldLayoutMkLst>
            <pc:docMk/>
            <pc:sldMasterMk cId="4254512095" sldId="2147483751"/>
            <pc:sldLayoutMk cId="1873961265" sldId="2147483752"/>
          </pc:sldLayoutMkLst>
        </pc:sldLayoutChg>
        <pc:sldLayoutChg chg="setBg">
          <pc:chgData name="Heida, Edileusa (Contractor)" userId="bd57efa4-b37e-4c78-bc2f-7889177d7143" providerId="ADAL" clId="{DA77178A-6119-40D3-A4A7-E94713A9EEF3}" dt="2024-04-11T19:31:47.787" v="8"/>
          <pc:sldLayoutMkLst>
            <pc:docMk/>
            <pc:sldMasterMk cId="4254512095" sldId="2147483751"/>
            <pc:sldLayoutMk cId="1207219981" sldId="2147483753"/>
          </pc:sldLayoutMkLst>
        </pc:sldLayoutChg>
        <pc:sldLayoutChg chg="setBg">
          <pc:chgData name="Heida, Edileusa (Contractor)" userId="bd57efa4-b37e-4c78-bc2f-7889177d7143" providerId="ADAL" clId="{DA77178A-6119-40D3-A4A7-E94713A9EEF3}" dt="2024-04-11T19:31:47.787" v="8"/>
          <pc:sldLayoutMkLst>
            <pc:docMk/>
            <pc:sldMasterMk cId="4254512095" sldId="2147483751"/>
            <pc:sldLayoutMk cId="1612469682" sldId="2147483754"/>
          </pc:sldLayoutMkLst>
        </pc:sldLayoutChg>
        <pc:sldLayoutChg chg="setBg">
          <pc:chgData name="Heida, Edileusa (Contractor)" userId="bd57efa4-b37e-4c78-bc2f-7889177d7143" providerId="ADAL" clId="{DA77178A-6119-40D3-A4A7-E94713A9EEF3}" dt="2024-04-11T19:31:47.787" v="8"/>
          <pc:sldLayoutMkLst>
            <pc:docMk/>
            <pc:sldMasterMk cId="4254512095" sldId="2147483751"/>
            <pc:sldLayoutMk cId="3630506200" sldId="2147483755"/>
          </pc:sldLayoutMkLst>
        </pc:sldLayoutChg>
        <pc:sldLayoutChg chg="setBg">
          <pc:chgData name="Heida, Edileusa (Contractor)" userId="bd57efa4-b37e-4c78-bc2f-7889177d7143" providerId="ADAL" clId="{DA77178A-6119-40D3-A4A7-E94713A9EEF3}" dt="2024-04-11T19:31:47.787" v="8"/>
          <pc:sldLayoutMkLst>
            <pc:docMk/>
            <pc:sldMasterMk cId="4254512095" sldId="2147483751"/>
            <pc:sldLayoutMk cId="878889282" sldId="2147483756"/>
          </pc:sldLayoutMkLst>
        </pc:sldLayoutChg>
        <pc:sldLayoutChg chg="setBg">
          <pc:chgData name="Heida, Edileusa (Contractor)" userId="bd57efa4-b37e-4c78-bc2f-7889177d7143" providerId="ADAL" clId="{DA77178A-6119-40D3-A4A7-E94713A9EEF3}" dt="2024-04-11T19:31:47.787" v="8"/>
          <pc:sldLayoutMkLst>
            <pc:docMk/>
            <pc:sldMasterMk cId="4254512095" sldId="2147483751"/>
            <pc:sldLayoutMk cId="443293714" sldId="2147483757"/>
          </pc:sldLayoutMkLst>
        </pc:sldLayoutChg>
        <pc:sldLayoutChg chg="setBg">
          <pc:chgData name="Heida, Edileusa (Contractor)" userId="bd57efa4-b37e-4c78-bc2f-7889177d7143" providerId="ADAL" clId="{DA77178A-6119-40D3-A4A7-E94713A9EEF3}" dt="2024-04-11T19:31:47.787" v="8"/>
          <pc:sldLayoutMkLst>
            <pc:docMk/>
            <pc:sldMasterMk cId="4254512095" sldId="2147483751"/>
            <pc:sldLayoutMk cId="809322072" sldId="2147483758"/>
          </pc:sldLayoutMkLst>
        </pc:sldLayoutChg>
        <pc:sldLayoutChg chg="setBg">
          <pc:chgData name="Heida, Edileusa (Contractor)" userId="bd57efa4-b37e-4c78-bc2f-7889177d7143" providerId="ADAL" clId="{DA77178A-6119-40D3-A4A7-E94713A9EEF3}" dt="2024-04-11T19:31:47.787" v="8"/>
          <pc:sldLayoutMkLst>
            <pc:docMk/>
            <pc:sldMasterMk cId="4254512095" sldId="2147483751"/>
            <pc:sldLayoutMk cId="2860635673" sldId="2147483759"/>
          </pc:sldLayoutMkLst>
        </pc:sldLayoutChg>
        <pc:sldLayoutChg chg="setBg">
          <pc:chgData name="Heida, Edileusa (Contractor)" userId="bd57efa4-b37e-4c78-bc2f-7889177d7143" providerId="ADAL" clId="{DA77178A-6119-40D3-A4A7-E94713A9EEF3}" dt="2024-04-11T19:31:47.787" v="8"/>
          <pc:sldLayoutMkLst>
            <pc:docMk/>
            <pc:sldMasterMk cId="4254512095" sldId="2147483751"/>
            <pc:sldLayoutMk cId="2746285221" sldId="2147483760"/>
          </pc:sldLayoutMkLst>
        </pc:sldLayoutChg>
        <pc:sldLayoutChg chg="setBg">
          <pc:chgData name="Heida, Edileusa (Contractor)" userId="bd57efa4-b37e-4c78-bc2f-7889177d7143" providerId="ADAL" clId="{DA77178A-6119-40D3-A4A7-E94713A9EEF3}" dt="2024-04-11T19:31:47.787" v="8"/>
          <pc:sldLayoutMkLst>
            <pc:docMk/>
            <pc:sldMasterMk cId="4254512095" sldId="2147483751"/>
            <pc:sldLayoutMk cId="2455423820" sldId="2147483761"/>
          </pc:sldLayoutMkLst>
        </pc:sldLayoutChg>
        <pc:sldLayoutChg chg="setBg">
          <pc:chgData name="Heida, Edileusa (Contractor)" userId="bd57efa4-b37e-4c78-bc2f-7889177d7143" providerId="ADAL" clId="{DA77178A-6119-40D3-A4A7-E94713A9EEF3}" dt="2024-04-11T19:31:47.787" v="8"/>
          <pc:sldLayoutMkLst>
            <pc:docMk/>
            <pc:sldMasterMk cId="4254512095" sldId="2147483751"/>
            <pc:sldLayoutMk cId="148293138" sldId="2147483762"/>
          </pc:sldLayoutMkLst>
        </pc:sldLayoutChg>
        <pc:sldLayoutChg chg="setBg">
          <pc:chgData name="Heida, Edileusa (Contractor)" userId="bd57efa4-b37e-4c78-bc2f-7889177d7143" providerId="ADAL" clId="{DA77178A-6119-40D3-A4A7-E94713A9EEF3}" dt="2024-04-11T19:31:47.787" v="8"/>
          <pc:sldLayoutMkLst>
            <pc:docMk/>
            <pc:sldMasterMk cId="4254512095" sldId="2147483751"/>
            <pc:sldLayoutMk cId="3219617138" sldId="2147483763"/>
          </pc:sldLayoutMkLst>
        </pc:sldLayoutChg>
        <pc:sldLayoutChg chg="setBg">
          <pc:chgData name="Heida, Edileusa (Contractor)" userId="bd57efa4-b37e-4c78-bc2f-7889177d7143" providerId="ADAL" clId="{DA77178A-6119-40D3-A4A7-E94713A9EEF3}" dt="2024-04-11T19:31:47.787" v="8"/>
          <pc:sldLayoutMkLst>
            <pc:docMk/>
            <pc:sldMasterMk cId="4254512095" sldId="2147483751"/>
            <pc:sldLayoutMk cId="2335622895" sldId="2147483764"/>
          </pc:sldLayoutMkLst>
        </pc:sldLayoutChg>
        <pc:sldLayoutChg chg="setBg">
          <pc:chgData name="Heida, Edileusa (Contractor)" userId="bd57efa4-b37e-4c78-bc2f-7889177d7143" providerId="ADAL" clId="{DA77178A-6119-40D3-A4A7-E94713A9EEF3}" dt="2024-04-11T19:31:47.787" v="8"/>
          <pc:sldLayoutMkLst>
            <pc:docMk/>
            <pc:sldMasterMk cId="4254512095" sldId="2147483751"/>
            <pc:sldLayoutMk cId="2773313780" sldId="2147483765"/>
          </pc:sldLayoutMkLst>
        </pc:sldLayoutChg>
        <pc:sldLayoutChg chg="setBg">
          <pc:chgData name="Heida, Edileusa (Contractor)" userId="bd57efa4-b37e-4c78-bc2f-7889177d7143" providerId="ADAL" clId="{DA77178A-6119-40D3-A4A7-E94713A9EEF3}" dt="2024-04-11T19:31:47.787" v="8"/>
          <pc:sldLayoutMkLst>
            <pc:docMk/>
            <pc:sldMasterMk cId="4254512095" sldId="2147483751"/>
            <pc:sldLayoutMk cId="3655664984" sldId="2147483766"/>
          </pc:sldLayoutMkLst>
        </pc:sldLayoutChg>
        <pc:sldLayoutChg chg="setBg">
          <pc:chgData name="Heida, Edileusa (Contractor)" userId="bd57efa4-b37e-4c78-bc2f-7889177d7143" providerId="ADAL" clId="{DA77178A-6119-40D3-A4A7-E94713A9EEF3}" dt="2024-04-11T19:31:47.787" v="8"/>
          <pc:sldLayoutMkLst>
            <pc:docMk/>
            <pc:sldMasterMk cId="4254512095" sldId="2147483751"/>
            <pc:sldLayoutMk cId="1261012305" sldId="2147483767"/>
          </pc:sldLayoutMkLst>
        </pc:sldLayoutChg>
      </pc:sldMasterChg>
      <pc:sldMasterChg chg="setBg">
        <pc:chgData name="Heida, Edileusa (Contractor)" userId="bd57efa4-b37e-4c78-bc2f-7889177d7143" providerId="ADAL" clId="{DA77178A-6119-40D3-A4A7-E94713A9EEF3}" dt="2024-04-12T15:23:25.847" v="401"/>
        <pc:sldMasterMkLst>
          <pc:docMk/>
          <pc:sldMasterMk cId="3509176514" sldId="2147484003"/>
        </pc:sldMasterMkLst>
      </pc:sldMasterChg>
      <pc:sldMasterChg chg="setBg">
        <pc:chgData name="Heida, Edileusa (Contractor)" userId="bd57efa4-b37e-4c78-bc2f-7889177d7143" providerId="ADAL" clId="{DA77178A-6119-40D3-A4A7-E94713A9EEF3}" dt="2024-04-12T15:30:41.686" v="514"/>
        <pc:sldMasterMkLst>
          <pc:docMk/>
          <pc:sldMasterMk cId="4235241415" sldId="2147484049"/>
        </pc:sldMasterMkLst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B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72C712-65BE-4955-8159-64E01D2A2C41}" type="datetimeFigureOut">
              <a:rPr lang="es-BR" smtClean="0"/>
              <a:t>29/4/2024</a:t>
            </a:fld>
            <a:endParaRPr lang="es-B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B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B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EEF692-4582-48FC-BB47-0BF6EE38905B}" type="slidenum">
              <a:rPr lang="es-BR" smtClean="0"/>
              <a:t>‹Nº›</a:t>
            </a:fld>
            <a:endParaRPr lang="es-BR"/>
          </a:p>
        </p:txBody>
      </p:sp>
    </p:spTree>
    <p:extLst>
      <p:ext uri="{BB962C8B-B14F-4D97-AF65-F5344CB8AC3E}">
        <p14:creationId xmlns:p14="http://schemas.microsoft.com/office/powerpoint/2010/main" val="36344421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B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EEF692-4582-48FC-BB47-0BF6EE38905B}" type="slidenum">
              <a:rPr lang="es-BR" smtClean="0"/>
              <a:t>3</a:t>
            </a:fld>
            <a:endParaRPr lang="es-BR"/>
          </a:p>
        </p:txBody>
      </p:sp>
    </p:spTree>
    <p:extLst>
      <p:ext uri="{BB962C8B-B14F-4D97-AF65-F5344CB8AC3E}">
        <p14:creationId xmlns:p14="http://schemas.microsoft.com/office/powerpoint/2010/main" val="22268510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B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EEF692-4582-48FC-BB47-0BF6EE38905B}" type="slidenum">
              <a:rPr lang="es-BR" smtClean="0"/>
              <a:t>6</a:t>
            </a:fld>
            <a:endParaRPr lang="es-BR"/>
          </a:p>
        </p:txBody>
      </p:sp>
    </p:spTree>
    <p:extLst>
      <p:ext uri="{BB962C8B-B14F-4D97-AF65-F5344CB8AC3E}">
        <p14:creationId xmlns:p14="http://schemas.microsoft.com/office/powerpoint/2010/main" val="10011768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B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EEF692-4582-48FC-BB47-0BF6EE38905B}" type="slidenum">
              <a:rPr lang="es-BR" smtClean="0"/>
              <a:t>7</a:t>
            </a:fld>
            <a:endParaRPr lang="es-BR" dirty="0"/>
          </a:p>
        </p:txBody>
      </p:sp>
    </p:spTree>
    <p:extLst>
      <p:ext uri="{BB962C8B-B14F-4D97-AF65-F5344CB8AC3E}">
        <p14:creationId xmlns:p14="http://schemas.microsoft.com/office/powerpoint/2010/main" val="26036936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B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EEF692-4582-48FC-BB47-0BF6EE38905B}" type="slidenum">
              <a:rPr lang="es-BR" smtClean="0"/>
              <a:t>13</a:t>
            </a:fld>
            <a:endParaRPr lang="es-BR" dirty="0"/>
          </a:p>
        </p:txBody>
      </p:sp>
    </p:spTree>
    <p:extLst>
      <p:ext uri="{BB962C8B-B14F-4D97-AF65-F5344CB8AC3E}">
        <p14:creationId xmlns:p14="http://schemas.microsoft.com/office/powerpoint/2010/main" val="41793595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B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EEF692-4582-48FC-BB47-0BF6EE38905B}" type="slidenum">
              <a:rPr lang="es-BR" smtClean="0"/>
              <a:t>14</a:t>
            </a:fld>
            <a:endParaRPr lang="es-BR" dirty="0"/>
          </a:p>
        </p:txBody>
      </p:sp>
    </p:spTree>
    <p:extLst>
      <p:ext uri="{BB962C8B-B14F-4D97-AF65-F5344CB8AC3E}">
        <p14:creationId xmlns:p14="http://schemas.microsoft.com/office/powerpoint/2010/main" val="26036936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B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EEF692-4582-48FC-BB47-0BF6EE38905B}" type="slidenum">
              <a:rPr lang="es-BR" smtClean="0"/>
              <a:t>19</a:t>
            </a:fld>
            <a:endParaRPr lang="es-BR" dirty="0"/>
          </a:p>
        </p:txBody>
      </p:sp>
    </p:spTree>
    <p:extLst>
      <p:ext uri="{BB962C8B-B14F-4D97-AF65-F5344CB8AC3E}">
        <p14:creationId xmlns:p14="http://schemas.microsoft.com/office/powerpoint/2010/main" val="37021617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B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EEF692-4582-48FC-BB47-0BF6EE38905B}" type="slidenum">
              <a:rPr lang="es-BR" smtClean="0"/>
              <a:t>25</a:t>
            </a:fld>
            <a:endParaRPr lang="es-BR" dirty="0"/>
          </a:p>
        </p:txBody>
      </p:sp>
    </p:spTree>
    <p:extLst>
      <p:ext uri="{BB962C8B-B14F-4D97-AF65-F5344CB8AC3E}">
        <p14:creationId xmlns:p14="http://schemas.microsoft.com/office/powerpoint/2010/main" val="15448048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B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EEF692-4582-48FC-BB47-0BF6EE38905B}" type="slidenum">
              <a:rPr lang="es-BR" smtClean="0"/>
              <a:t>41</a:t>
            </a:fld>
            <a:endParaRPr lang="es-BR"/>
          </a:p>
        </p:txBody>
      </p:sp>
    </p:spTree>
    <p:extLst>
      <p:ext uri="{BB962C8B-B14F-4D97-AF65-F5344CB8AC3E}">
        <p14:creationId xmlns:p14="http://schemas.microsoft.com/office/powerpoint/2010/main" val="13747646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B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EEF692-4582-48FC-BB47-0BF6EE38905B}" type="slidenum">
              <a:rPr lang="es-BR" smtClean="0"/>
              <a:t>43</a:t>
            </a:fld>
            <a:endParaRPr lang="es-BR"/>
          </a:p>
        </p:txBody>
      </p:sp>
    </p:spTree>
    <p:extLst>
      <p:ext uri="{BB962C8B-B14F-4D97-AF65-F5344CB8AC3E}">
        <p14:creationId xmlns:p14="http://schemas.microsoft.com/office/powerpoint/2010/main" val="443195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F686-2A37-4D4A-8334-950EAF8CD0DE}" type="datetimeFigureOut">
              <a:rPr lang="pt-BR" smtClean="0"/>
              <a:t>29/04/2024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5008-666E-4794-91CC-C250AE3FEA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7310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F686-2A37-4D4A-8334-950EAF8CD0DE}" type="datetimeFigureOut">
              <a:rPr lang="pt-BR" smtClean="0"/>
              <a:t>29/04/2024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5008-666E-4794-91CC-C250AE3FEA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3952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F686-2A37-4D4A-8334-950EAF8CD0DE}" type="datetimeFigureOut">
              <a:rPr lang="pt-BR" smtClean="0"/>
              <a:t>29/04/2024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5008-666E-4794-91CC-C250AE3FEA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4684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F686-2A37-4D4A-8334-950EAF8CD0DE}" type="datetimeFigureOut">
              <a:rPr lang="pt-BR" smtClean="0"/>
              <a:t>29/04/2024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5008-666E-4794-91CC-C250AE3FEA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1043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F686-2A37-4D4A-8334-950EAF8CD0DE}" type="datetimeFigureOut">
              <a:rPr lang="pt-BR" smtClean="0"/>
              <a:t>29/04/2024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5008-666E-4794-91CC-C250AE3FEA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7904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F686-2A37-4D4A-8334-950EAF8CD0DE}" type="datetimeFigureOut">
              <a:rPr lang="pt-BR" smtClean="0"/>
              <a:t>29/04/2024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5008-666E-4794-91CC-C250AE3FEA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2149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F686-2A37-4D4A-8334-950EAF8CD0DE}" type="datetimeFigureOut">
              <a:rPr lang="pt-BR" smtClean="0"/>
              <a:t>29/04/2024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5008-666E-4794-91CC-C250AE3FEA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7210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F686-2A37-4D4A-8334-950EAF8CD0DE}" type="datetimeFigureOut">
              <a:rPr lang="pt-BR" smtClean="0"/>
              <a:t>29/04/2024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5008-666E-4794-91CC-C250AE3FEA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1928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F686-2A37-4D4A-8334-950EAF8CD0DE}" type="datetimeFigureOut">
              <a:rPr lang="pt-BR" smtClean="0"/>
              <a:t>29/04/2024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5008-666E-4794-91CC-C250AE3FEA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1419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F686-2A37-4D4A-8334-950EAF8CD0DE}" type="datetimeFigureOut">
              <a:rPr lang="pt-BR" smtClean="0"/>
              <a:t>29/04/2024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5008-666E-4794-91CC-C250AE3FEA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8786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F686-2A37-4D4A-8334-950EAF8CD0DE}" type="datetimeFigureOut">
              <a:rPr lang="pt-BR" smtClean="0"/>
              <a:t>29/04/2024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5008-666E-4794-91CC-C250AE3FEA09}" type="slidenum">
              <a:rPr lang="pt-BR" smtClean="0"/>
              <a:t>‹Nº›</a:t>
            </a:fld>
            <a:endParaRPr lang="pt-BR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250249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F686-2A37-4D4A-8334-950EAF8CD0DE}" type="datetimeFigureOut">
              <a:rPr lang="pt-BR" smtClean="0"/>
              <a:t>29/04/2024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5008-666E-4794-91CC-C250AE3FEA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43072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F686-2A37-4D4A-8334-950EAF8CD0DE}" type="datetimeFigureOut">
              <a:rPr lang="pt-BR" smtClean="0"/>
              <a:t>29/04/2024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5008-666E-4794-91CC-C250AE3FEA09}" type="slidenum">
              <a:rPr lang="pt-BR" smtClean="0"/>
              <a:t>‹Nº›</a:t>
            </a:fld>
            <a:endParaRPr lang="pt-B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526135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F686-2A37-4D4A-8334-950EAF8CD0DE}" type="datetimeFigureOut">
              <a:rPr lang="pt-BR" smtClean="0"/>
              <a:t>29/04/2024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5008-666E-4794-91CC-C250AE3FEA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59381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F686-2A37-4D4A-8334-950EAF8CD0DE}" type="datetimeFigureOut">
              <a:rPr lang="pt-BR" smtClean="0"/>
              <a:t>29/04/2024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5008-666E-4794-91CC-C250AE3FEA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07992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F686-2A37-4D4A-8334-950EAF8CD0DE}" type="datetimeFigureOut">
              <a:rPr lang="pt-BR" smtClean="0"/>
              <a:t>29/04/2024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5008-666E-4794-91CC-C250AE3FEA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4529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8EF686-2A37-4D4A-8334-950EAF8CD0DE}" type="datetimeFigureOut">
              <a:rPr lang="pt-BR" smtClean="0"/>
              <a:t>29/04/2024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8665008-666E-4794-91CC-C250AE3FEA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5241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0" r:id="rId1"/>
    <p:sldLayoutId id="2147484051" r:id="rId2"/>
    <p:sldLayoutId id="2147484052" r:id="rId3"/>
    <p:sldLayoutId id="2147484053" r:id="rId4"/>
    <p:sldLayoutId id="2147484054" r:id="rId5"/>
    <p:sldLayoutId id="2147484055" r:id="rId6"/>
    <p:sldLayoutId id="2147484056" r:id="rId7"/>
    <p:sldLayoutId id="2147484057" r:id="rId8"/>
    <p:sldLayoutId id="2147484058" r:id="rId9"/>
    <p:sldLayoutId id="2147484059" r:id="rId10"/>
    <p:sldLayoutId id="2147484060" r:id="rId11"/>
    <p:sldLayoutId id="2147484061" r:id="rId12"/>
    <p:sldLayoutId id="2147484062" r:id="rId13"/>
    <p:sldLayoutId id="2147484063" r:id="rId14"/>
    <p:sldLayoutId id="2147484064" r:id="rId15"/>
    <p:sldLayoutId id="214748406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9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6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37.png"/></Relationships>
</file>

<file path=ppt/slides/_rels/slide4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4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BE79114B-58BA-AA80-FC4F-DF6C4CA44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1150803C-7882-E29B-90DC-A15F145506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329" y="0"/>
            <a:ext cx="122083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4447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9EF94EE4-09DE-342D-772B-A84E1C410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F3FEB95-4889-325A-4907-3F0510DC4D8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8764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037B6260-EF1F-9536-F45B-2F67B8826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54B25EA8-6C0B-D804-3FB2-25DF7E5931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7372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C6C54490-BB52-DF17-77D9-E4C85FEAE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622E741E-1427-7429-C138-A412F9EC2E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4" y="-1"/>
            <a:ext cx="12166036" cy="6872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7040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A5AD3436-E533-2F47-ECDA-7B47251FA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BDF08A3-F82C-CD8C-D163-5CEA702257E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0290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8105E654-D4BF-DA2A-30DB-87FFF8E19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sz="2400" b="1" dirty="0">
                <a:effectLst>
                  <a:outerShdw blurRad="50800" dist="38100" dir="2700000" algn="tl" rotWithShape="0">
                    <a:schemeClr val="tx1">
                      <a:lumMod val="50000"/>
                      <a:lumOff val="50000"/>
                      <a:alpha val="70000"/>
                    </a:schemeClr>
                  </a:outerShdw>
                </a:effectLst>
                <a:latin typeface="Kite Display" panose="02000000000000000000" pitchFamily="2" charset="0"/>
                <a:ea typeface="Kite Display" panose="02000000000000000000" pitchFamily="2" charset="0"/>
                <a:cs typeface="Arial" panose="020B0604020202020204" pitchFamily="34" charset="0"/>
              </a:rPr>
              <a:t>ASSEMBLEIA GERAL ORDINÁRIA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1F12A3B-6EBA-21E3-324D-F9483419229A}"/>
              </a:ext>
            </a:extLst>
          </p:cNvPr>
          <p:cNvSpPr txBox="1"/>
          <p:nvPr/>
        </p:nvSpPr>
        <p:spPr>
          <a:xfrm>
            <a:off x="370113" y="-21771"/>
            <a:ext cx="9176657" cy="676698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1800" b="1" dirty="0">
                <a:solidFill>
                  <a:srgbClr val="9148C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ASSEMBLÉIA GERAL ORDINÁRIA </a:t>
            </a:r>
            <a:endParaRPr lang="es-BR" sz="1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pt-B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 </a:t>
            </a:r>
            <a:r>
              <a:rPr lang="pt-BR" sz="1200" dirty="0"/>
              <a:t>A Presidente da Cooperativa de Economia e Crédito Mútuo dos Empregados da Reckitt Benckiser - Coopereckitt, usando das atribuições conferidas pelo Estatuto Social, convoca 792 cooperados, para reunirem-se em Assembleia Geral , que será realizada de forma virtual e com votação a distância, por meio de uma ferramenta de reunião online denominada Microsoft Teams, com o link de acesso a ser disponibilizado por e-mail e SMS, sendo que através do mesmo aplicativo serão computados os votos, para os cooperados que se interessarem a participar no dia 30 de abril de 2024 obedecendo aos seguintes horários e “quórum” para sua instalação, cumprindo o que determina o Estatuto Social - 1) Em primeira convocação às 14:00 horas com a presença de 2/3 (dois terços) do número total de associados, 2) Em segunda convocação às 15:00 horas com a presença de metade mais um do número total de associados, 3) Em terceira e última convocação às 16:00 horas com a presença mínima de 10 (dez) associados, para deliberarem sobre a seguinte ordem do dia: 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1200" b="1" dirty="0"/>
              <a:t>Extraordinária</a:t>
            </a:r>
          </a:p>
          <a:p>
            <a:pPr algn="just">
              <a:spcAft>
                <a:spcPts val="800"/>
              </a:spcAft>
            </a:pPr>
            <a:r>
              <a:rPr lang="pt-BR" sz="1200" dirty="0"/>
              <a:t> 1- Reforma parcial do estatuto social, estabelecendo a área de ação e a área de admissão, e convocação de assembleias, e composição do conselho fiscal, adequando-o à nova redação da Lei Complementar 130. Reforma parcial do estatuto social, contemplando o reflexo das alterações referidas nos itens 1 e 2 da ordem do dia, e renumeração necessária. As alterações se dão nos artigos 1o , II, 22, 44 e § 2o , 49 § único.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1200" dirty="0"/>
              <a:t> </a:t>
            </a:r>
            <a:r>
              <a:rPr lang="pt-BR" sz="1200" b="1" dirty="0"/>
              <a:t>Ordinária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1200" dirty="0"/>
              <a:t> 1- Prestação de contas dos 1º e 2º semestres do exercício de 2023, compreendendo o Relatório da Gestão, Demonstrativo de Sobras ou Perdas e o Parecer do Conselho Fiscal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1200" dirty="0"/>
              <a:t> 2- Distribuição das Sobras, constituição do FATES e da Reserva Legal e suas destinações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1200" dirty="0"/>
              <a:t>3- Destinação dos Juros ao Capital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1200" dirty="0"/>
              <a:t>4- Eleição dos Membros do Conselho Fiscal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1200" dirty="0"/>
              <a:t>5- Eleição da Diretoria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1200" dirty="0"/>
              <a:t>6- Aprovação da política de auditoria interna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1200" dirty="0"/>
              <a:t>7- Assuntos de Interesse Geral</a:t>
            </a:r>
            <a:endParaRPr lang="es-BR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7B2D11CA-C7DC-420B-AF05-0DF6BEE158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5229" y="135391"/>
            <a:ext cx="1672998" cy="7028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469739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93E0561C-581B-8FD3-0348-63A056D7E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8808EA98-5A27-493C-F1EF-A30FDF7A9E43}"/>
              </a:ext>
            </a:extLst>
          </p:cNvPr>
          <p:cNvSpPr txBox="1"/>
          <p:nvPr/>
        </p:nvSpPr>
        <p:spPr>
          <a:xfrm>
            <a:off x="1093313" y="2721114"/>
            <a:ext cx="94018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72 Black" panose="020B0A04030603020204" pitchFamily="34" charset="0"/>
                <a:cs typeface="72 Black" panose="020B0A04030603020204" pitchFamily="34" charset="0"/>
              </a:rPr>
              <a:t>ASSEMBLEIA GERAL EXTRAORDINÁRIA</a:t>
            </a:r>
            <a:endParaRPr lang="es-BR" sz="40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72 Black" panose="020B0A04030603020204" pitchFamily="34" charset="0"/>
              <a:cs typeface="72 Black" panose="020B0A0403060302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E3622A2-62B2-28F4-2572-45BF875A28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5229" y="146277"/>
            <a:ext cx="1672998" cy="7028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779161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D708C68-7407-D7FE-FC70-F6B7935C26B0}"/>
              </a:ext>
            </a:extLst>
          </p:cNvPr>
          <p:cNvSpPr txBox="1"/>
          <p:nvPr/>
        </p:nvSpPr>
        <p:spPr>
          <a:xfrm>
            <a:off x="530605" y="495143"/>
            <a:ext cx="94018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72 Black" panose="020B0A04030603020204" pitchFamily="34" charset="0"/>
                <a:cs typeface="72 Black" panose="020B0A04030603020204" pitchFamily="34" charset="0"/>
              </a:rPr>
              <a:t>Alteração do Estatuto Social</a:t>
            </a:r>
            <a:endParaRPr lang="es-BR" sz="40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72 Black" panose="020B0A04030603020204" pitchFamily="34" charset="0"/>
              <a:cs typeface="72 Black" panose="020B0A04030603020204" pitchFamily="34" charset="0"/>
            </a:endParaRP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50528A3B-96E0-899C-37C8-DD4164B318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5229" y="146277"/>
            <a:ext cx="1672998" cy="70280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6">
            <a:extLst>
              <a:ext uri="{FF2B5EF4-FFF2-40B4-BE49-F238E27FC236}">
                <a16:creationId xmlns:a16="http://schemas.microsoft.com/office/drawing/2014/main" id="{5F534C07-BFAC-48BD-4B48-5F973BA501B8}"/>
              </a:ext>
            </a:extLst>
          </p:cNvPr>
          <p:cNvSpPr txBox="1"/>
          <p:nvPr/>
        </p:nvSpPr>
        <p:spPr>
          <a:xfrm>
            <a:off x="731519" y="1203029"/>
            <a:ext cx="9533709" cy="39900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Artigo 1º parágrafo II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b="1" u="sng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Texto Antigo: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b="0" i="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II- área de atuação circunscrita às dependências da RECKITT BENCKISER (Brasil) Ltda., localizada em São Paulo e empresas de cujo capital participe ou que constituam seu grupo econômico;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000" b="0" i="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 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b="1" i="0" u="sng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Texto Novo: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II- área de atuação </a:t>
            </a: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compreendendo a área de ação</a:t>
            </a:r>
            <a:r>
              <a:rPr lang="pt-BR" sz="18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está circunscrita às dependências da RECKITT BENCKISER (Brasil) Ltda., localizada em São Paulo e empresas de cujo capital participe ou que constituam seu grupo econômico, </a:t>
            </a: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 área de admissão de associados em todo o território nacional, ressalvado o inciso II</a:t>
            </a:r>
            <a:r>
              <a:rPr lang="pt-BR" sz="18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;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66117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2B0A035D-E277-640C-83EB-86160F90EA9C}"/>
              </a:ext>
            </a:extLst>
          </p:cNvPr>
          <p:cNvSpPr txBox="1"/>
          <p:nvPr/>
        </p:nvSpPr>
        <p:spPr>
          <a:xfrm>
            <a:off x="530605" y="495143"/>
            <a:ext cx="94018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72 Black" panose="020B0A04030603020204" pitchFamily="34" charset="0"/>
                <a:cs typeface="72 Black" panose="020B0A04030603020204" pitchFamily="34" charset="0"/>
              </a:rPr>
              <a:t>Alteração do Estatuto Social</a:t>
            </a:r>
            <a:endParaRPr lang="es-BR" sz="40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72 Black" panose="020B0A04030603020204" pitchFamily="34" charset="0"/>
              <a:cs typeface="72 Black" panose="020B0A04030603020204" pitchFamily="34" charset="0"/>
            </a:endParaRP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98DCDBEB-A141-CEDA-1F33-E35DB3F121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5229" y="146277"/>
            <a:ext cx="1672998" cy="70280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4">
            <a:extLst>
              <a:ext uri="{FF2B5EF4-FFF2-40B4-BE49-F238E27FC236}">
                <a16:creationId xmlns:a16="http://schemas.microsoft.com/office/drawing/2014/main" id="{4B8063B1-403C-7017-A2BE-7699B04973EC}"/>
              </a:ext>
            </a:extLst>
          </p:cNvPr>
          <p:cNvSpPr txBox="1"/>
          <p:nvPr/>
        </p:nvSpPr>
        <p:spPr>
          <a:xfrm>
            <a:off x="530605" y="1316560"/>
            <a:ext cx="9893556" cy="3693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Artigo 22º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b="1" u="sng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Texto Antigo:</a:t>
            </a:r>
            <a:endParaRPr lang="pt-BR" u="sng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b="0" i="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Art. 22. A assembleia geral será convocada com antecedência mínima de 10 (dez) dias, em primeira convocação, mediante edital divulgado de forma tríplice e cumulativa, da seguinte forma: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000" b="0" i="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 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b="1" i="0" u="sng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Texto Novo: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Art. 22. A assembleia geral será convocada com antecedência mínima de 10 (dez) dias, em primeira convocação, mediante edital divulgado </a:t>
            </a: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 sítio eletrônico da cooperativa, ou em repositório de acesso público irrestrito na internet.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6532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A1A78D1-2FEB-4D20-55E9-0D9C3FB89E77}"/>
              </a:ext>
            </a:extLst>
          </p:cNvPr>
          <p:cNvSpPr txBox="1"/>
          <p:nvPr/>
        </p:nvSpPr>
        <p:spPr>
          <a:xfrm>
            <a:off x="530605" y="495143"/>
            <a:ext cx="94018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72 Black" panose="020B0A04030603020204" pitchFamily="34" charset="0"/>
                <a:cs typeface="72 Black" panose="020B0A04030603020204" pitchFamily="34" charset="0"/>
              </a:rPr>
              <a:t>Alteração do Estatuto Social</a:t>
            </a:r>
            <a:endParaRPr lang="es-BR" sz="40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72 Black" panose="020B0A04030603020204" pitchFamily="34" charset="0"/>
              <a:cs typeface="72 Black" panose="020B0A04030603020204" pitchFamily="34" charset="0"/>
            </a:endParaRPr>
          </a:p>
        </p:txBody>
      </p:sp>
      <p:sp>
        <p:nvSpPr>
          <p:cNvPr id="3" name="CaixaDeTexto 4">
            <a:extLst>
              <a:ext uri="{FF2B5EF4-FFF2-40B4-BE49-F238E27FC236}">
                <a16:creationId xmlns:a16="http://schemas.microsoft.com/office/drawing/2014/main" id="{E8BCC502-411B-DA39-0473-B462BC60483F}"/>
              </a:ext>
            </a:extLst>
          </p:cNvPr>
          <p:cNvSpPr txBox="1"/>
          <p:nvPr/>
        </p:nvSpPr>
        <p:spPr>
          <a:xfrm>
            <a:off x="689315" y="1203029"/>
            <a:ext cx="9748913" cy="5028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4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Artigo 44º</a:t>
            </a:r>
            <a:endParaRPr lang="pt-BR" sz="1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400" b="1" u="sng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Texto Antigo:</a:t>
            </a:r>
            <a:endParaRPr lang="pt-BR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400" b="0" i="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Art. 44. – A administração da sociedade será fiscalizada, assídua e minuciosamente, por um Conselho Fiscal, constituído de 03 (três) membros efetivos e 03 (três) suplentes, todos associados eleitos pela Assembleia Geral com mandatos de 02 (dois) anos, definidos em Assembleia, podendo ser reeleitos até 2/3 (dois terços) destes, conforme artigo 6º. da Lei Complementar 130/09.</a:t>
            </a:r>
            <a:endParaRPr lang="pt-BR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400" b="1" i="0" u="sng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Texto Novo:</a:t>
            </a:r>
            <a:endParaRPr lang="pt-BR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4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Art. 44. – A administração da sociedade será fiscalizada, assídua e minuciosamente, por um Conselho Fiscal, constituído de </a:t>
            </a:r>
            <a:r>
              <a:rPr lang="pt-BR" sz="14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03 (três) membros efetivos e 01 (um) suplente</a:t>
            </a:r>
            <a:r>
              <a:rPr lang="pt-BR" sz="14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todos associados eleitos pela Assembleia Geral com mandatos de 02 (dois) anos, devendo ser renovado obrigatoriamente em </a:t>
            </a:r>
            <a:r>
              <a:rPr lang="pt-BR" sz="14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 (um) membro efetivo</a:t>
            </a:r>
            <a:r>
              <a:rPr lang="pt-BR" sz="14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não sendo considerada a eleição do suplente como efetivo para tal efeito.</a:t>
            </a:r>
            <a:endParaRPr lang="pt-BR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4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t-BR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4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Artigo 44º parágrafo II</a:t>
            </a:r>
            <a:endParaRPr lang="pt-BR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400" b="1" u="sng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Texto Antigo:</a:t>
            </a:r>
            <a:endParaRPr lang="pt-BR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400" b="0" i="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§ 2º No caso de vacância de cargo efetivo do Conselho Fiscal será efetivado o membro suplente, obedecida a ordem de votação e, havendo empate, de antiguidade como associado à cooperativa.</a:t>
            </a:r>
            <a:endParaRPr lang="pt-BR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400" b="0" i="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 </a:t>
            </a:r>
            <a:r>
              <a:rPr lang="pt-BR" sz="1400" b="1" i="0" u="sng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Texto Novo:</a:t>
            </a:r>
            <a:endParaRPr lang="pt-BR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4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§ 2º No caso de vacância de cargo efetivo do Conselho Fiscal será efetivado </a:t>
            </a:r>
            <a:r>
              <a:rPr lang="pt-BR" sz="14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membro suplente</a:t>
            </a:r>
            <a:r>
              <a:rPr lang="pt-BR" sz="14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pt-BR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47658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6562370F-A314-BEAA-AC82-33CB8571F769}"/>
              </a:ext>
            </a:extLst>
          </p:cNvPr>
          <p:cNvSpPr txBox="1"/>
          <p:nvPr/>
        </p:nvSpPr>
        <p:spPr>
          <a:xfrm>
            <a:off x="253773" y="333796"/>
            <a:ext cx="94018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72 Black" panose="020B0A04030603020204" pitchFamily="34" charset="0"/>
                <a:cs typeface="72 Black" panose="020B0A04030603020204" pitchFamily="34" charset="0"/>
              </a:rPr>
              <a:t>Alteração do Estatuto Social</a:t>
            </a:r>
            <a:endParaRPr lang="es-BR" sz="40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72 Black" panose="020B0A04030603020204" pitchFamily="34" charset="0"/>
              <a:cs typeface="72 Black" panose="020B0A04030603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1F4F2E-4996-AD44-AA10-6C7CD1BB69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5229" y="146277"/>
            <a:ext cx="1672998" cy="10829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aixaDeTexto 4">
            <a:extLst>
              <a:ext uri="{FF2B5EF4-FFF2-40B4-BE49-F238E27FC236}">
                <a16:creationId xmlns:a16="http://schemas.microsoft.com/office/drawing/2014/main" id="{257C5EC8-5F8D-4520-8350-5625173D197F}"/>
              </a:ext>
            </a:extLst>
          </p:cNvPr>
          <p:cNvSpPr txBox="1"/>
          <p:nvPr/>
        </p:nvSpPr>
        <p:spPr>
          <a:xfrm>
            <a:off x="253773" y="2021403"/>
            <a:ext cx="9748913" cy="28151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4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Artigo 49º</a:t>
            </a:r>
            <a:endParaRPr lang="pt-BR" sz="1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400" b="1" u="sng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Texto Antigo:</a:t>
            </a:r>
            <a:endParaRPr lang="pt-BR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Art. 49. O Fundo de Reserva destina-se a reparar perdas e atender ao desenvolvimento das atividades da cooperativa.</a:t>
            </a:r>
            <a:endParaRPr lang="pt-BR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pt-BR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pt-BR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pt-BR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Parágrafo único: Os créditos não reclamados dos cooperados e decorridos 2 (dois) anos, após ao desligamento junto a cooperativa serão revertidos o favor da Reserva Legal.</a:t>
            </a:r>
            <a:endParaRPr lang="pt-BR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400" b="1" i="0" u="sng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Texto Novo:</a:t>
            </a:r>
            <a:endParaRPr lang="pt-BR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Art. 49. O Fundo de Reserva destina-se a reparar perdas e atender ao desenvolvimento das atividades da cooperativa.</a:t>
            </a:r>
            <a:endParaRPr lang="pt-BR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pt-BR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pt-BR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pt-BR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Parágrafo único: Os créditos não reclamados dos cooperados e decorridos </a:t>
            </a:r>
            <a:r>
              <a:rPr lang="pt-BR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5 (cinco) anos</a:t>
            </a:r>
            <a:r>
              <a:rPr lang="pt-BR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após ao desligamento junto a cooperativa serão revertidos o favor da Reserva Legal.</a:t>
            </a:r>
            <a:endParaRPr lang="pt-BR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4841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53092563-88D3-80F9-280C-C541BBCDB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FB12C58-1FC8-9D5A-6D22-4D71A5A0B35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6048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90000"/>
                <a:satMod val="92000"/>
                <a:lumMod val="120000"/>
              </a:schemeClr>
            </a:gs>
            <a:gs pos="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93E0561C-581B-8FD3-0348-63A056D7E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91E7506A-9B8C-A913-310C-DCD53BD953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21765"/>
            <a:ext cx="6520543" cy="5391826"/>
          </a:xfrm>
          <a:prstGeom prst="rect">
            <a:avLst/>
          </a:prstGeom>
          <a:effectLst>
            <a:glow rad="127000">
              <a:schemeClr val="bg2"/>
            </a:glow>
            <a:outerShdw sx="1000" sy="1000" algn="ctr" rotWithShape="0">
              <a:schemeClr val="bg2"/>
            </a:outerShdw>
          </a:effectLst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A162A140-D651-F693-52B8-45988E1872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2571" y="1821765"/>
            <a:ext cx="6729429" cy="4960036"/>
          </a:xfrm>
          <a:prstGeom prst="rect">
            <a:avLst/>
          </a:prstGeom>
          <a:effectLst>
            <a:glow rad="127000">
              <a:schemeClr val="bg2"/>
            </a:glow>
          </a:effectLst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8808EA98-5A27-493C-F1EF-A30FDF7A9E43}"/>
              </a:ext>
            </a:extLst>
          </p:cNvPr>
          <p:cNvSpPr txBox="1"/>
          <p:nvPr/>
        </p:nvSpPr>
        <p:spPr>
          <a:xfrm>
            <a:off x="903514" y="250371"/>
            <a:ext cx="94814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72 Black" panose="020B0A04030603020204" pitchFamily="34" charset="0"/>
                <a:cs typeface="72 Black" panose="020B0A04030603020204" pitchFamily="34" charset="0"/>
              </a:rPr>
              <a:t>BALANÇO PATRIMONIAL</a:t>
            </a:r>
            <a:endParaRPr lang="es-BR" sz="4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72 Black" panose="020B0A04030603020204" pitchFamily="34" charset="0"/>
              <a:cs typeface="72 Black" panose="020B0A04030603020204" pitchFamily="34" charset="0"/>
            </a:endParaRPr>
          </a:p>
        </p:txBody>
      </p:sp>
      <p:pic>
        <p:nvPicPr>
          <p:cNvPr id="26" name="Picture 4">
            <a:extLst>
              <a:ext uri="{FF2B5EF4-FFF2-40B4-BE49-F238E27FC236}">
                <a16:creationId xmlns:a16="http://schemas.microsoft.com/office/drawing/2014/main" id="{40CBF51F-15A5-95E6-E322-369319F36C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5229" y="135391"/>
            <a:ext cx="1672998" cy="7028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659138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93E0561C-581B-8FD3-0348-63A056D7E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8808EA98-5A27-493C-F1EF-A30FDF7A9E43}"/>
              </a:ext>
            </a:extLst>
          </p:cNvPr>
          <p:cNvSpPr txBox="1"/>
          <p:nvPr/>
        </p:nvSpPr>
        <p:spPr>
          <a:xfrm>
            <a:off x="221116" y="148337"/>
            <a:ext cx="94018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72 Black" panose="020B0A04030603020204" pitchFamily="34" charset="0"/>
                <a:cs typeface="72 Black" panose="020B0A04030603020204" pitchFamily="34" charset="0"/>
              </a:rPr>
              <a:t>DEMOSTRAÇÕES DOS RESULTADOS</a:t>
            </a:r>
            <a:endParaRPr lang="es-BR" sz="40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72 Black" panose="020B0A04030603020204" pitchFamily="34" charset="0"/>
              <a:cs typeface="72 Black" panose="020B0A04030603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5A74402-E6F0-F53A-FDF8-DC40A8AFE4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4771" y="1349829"/>
            <a:ext cx="7979229" cy="5005891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CE3622A2-62B2-28F4-2572-45BF875A28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5229" y="146277"/>
            <a:ext cx="1672998" cy="7028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496537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D3533AAD-C007-7A2E-7803-11DD75F62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2E8218B-5738-28B5-59ED-9462C557C42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972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A9D9F15D-3B1F-38D8-8D31-073C1AAB8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14DBFDDC-EED0-D41A-A66B-C12BCD5CA3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9062" y="0"/>
            <a:ext cx="12373175" cy="6858000"/>
          </a:xfrm>
          <a:prstGeom prst="rect">
            <a:avLst/>
          </a:prstGeom>
        </p:spPr>
      </p:pic>
      <p:pic>
        <p:nvPicPr>
          <p:cNvPr id="11" name="Picture 4">
            <a:extLst>
              <a:ext uri="{FF2B5EF4-FFF2-40B4-BE49-F238E27FC236}">
                <a16:creationId xmlns:a16="http://schemas.microsoft.com/office/drawing/2014/main" id="{B436C609-8C2A-1BC0-5D00-16A867447F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5229" y="135391"/>
            <a:ext cx="1672998" cy="7028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729890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B4DE830A-B531-4A3B-96F6-0ECE88B085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813DF2C-461A-4A8F-9679-A172790D1F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4CD3A85-C039-4249-86E4-1EB9318B5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23">
              <a:extLst>
                <a:ext uri="{FF2B5EF4-FFF2-40B4-BE49-F238E27FC236}">
                  <a16:creationId xmlns:a16="http://schemas.microsoft.com/office/drawing/2014/main" id="{887EA6D2-2883-42C2-993D-094CA6D65D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BR" dirty="0"/>
            </a:p>
          </p:txBody>
        </p:sp>
        <p:sp>
          <p:nvSpPr>
            <p:cNvPr id="15" name="Rectangle 25">
              <a:extLst>
                <a:ext uri="{FF2B5EF4-FFF2-40B4-BE49-F238E27FC236}">
                  <a16:creationId xmlns:a16="http://schemas.microsoft.com/office/drawing/2014/main" id="{3B895046-636F-4D1B-ACA4-29AA0CB332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BR" dirty="0"/>
            </a:p>
          </p:txBody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C6B0CDE3-E054-4EDD-A43B-F96843D8B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BR" dirty="0"/>
            </a:p>
          </p:txBody>
        </p:sp>
        <p:sp>
          <p:nvSpPr>
            <p:cNvPr id="17" name="Rectangle 27">
              <a:extLst>
                <a:ext uri="{FF2B5EF4-FFF2-40B4-BE49-F238E27FC236}">
                  <a16:creationId xmlns:a16="http://schemas.microsoft.com/office/drawing/2014/main" id="{3B66B1A2-F145-4C9B-85CC-4BF30D58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BR" dirty="0"/>
            </a:p>
          </p:txBody>
        </p:sp>
        <p:sp>
          <p:nvSpPr>
            <p:cNvPr id="18" name="Rectangle 28">
              <a:extLst>
                <a:ext uri="{FF2B5EF4-FFF2-40B4-BE49-F238E27FC236}">
                  <a16:creationId xmlns:a16="http://schemas.microsoft.com/office/drawing/2014/main" id="{5D4FC972-94B3-4035-8D31-E668C132B4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BR" dirty="0"/>
            </a:p>
          </p:txBody>
        </p:sp>
        <p:sp>
          <p:nvSpPr>
            <p:cNvPr id="19" name="Rectangle 29">
              <a:extLst>
                <a:ext uri="{FF2B5EF4-FFF2-40B4-BE49-F238E27FC236}">
                  <a16:creationId xmlns:a16="http://schemas.microsoft.com/office/drawing/2014/main" id="{374B9941-AFBE-4A77-A50E-B6EA04A746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BR" dirty="0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27A982C5-2C38-4CE9-BC18-94697AD657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BR" dirty="0"/>
            </a:p>
          </p:txBody>
        </p:sp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0060D8D1-7BB1-498F-AFBB-ADAC130A9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BR" dirty="0"/>
            </a:p>
          </p:txBody>
        </p:sp>
      </p:grpSp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8493AB3F-50DC-C1B9-D9E6-BBA786863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46BD9F02-F6FE-7D57-3349-192279F589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5" y="-1"/>
            <a:ext cx="12173024" cy="6858001"/>
          </a:xfrm>
          <a:prstGeom prst="rect">
            <a:avLst/>
          </a:prstGeom>
        </p:spPr>
      </p:pic>
      <p:pic>
        <p:nvPicPr>
          <p:cNvPr id="23" name="Picture 4">
            <a:extLst>
              <a:ext uri="{FF2B5EF4-FFF2-40B4-BE49-F238E27FC236}">
                <a16:creationId xmlns:a16="http://schemas.microsoft.com/office/drawing/2014/main" id="{763B2679-8D1D-1FDA-3F61-DA9642C568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5229" y="135391"/>
            <a:ext cx="1672998" cy="7028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39173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24358FAD-DCBE-6646-09FF-0C34F4FB0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B0622B7-B907-501A-A5AF-6334F095F3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06707" cy="6858000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F13784AA-381F-1ED4-7F7D-53AC77FA9D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5229" y="135391"/>
            <a:ext cx="1672998" cy="7028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63041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AFE9B597-A83C-E9ED-0DC5-CDDFDEF54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495E061D-3013-AF7F-6DF3-A4C7D502A0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1518" y="0"/>
            <a:ext cx="12263518" cy="6966857"/>
          </a:xfrm>
          <a:prstGeom prst="rect">
            <a:avLst/>
          </a:prstGeom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B3AC43AC-128E-2040-C629-F0F2CE130E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5229" y="135391"/>
            <a:ext cx="1672998" cy="7028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082290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A3352034-4CDE-DA02-0CA2-CA8B2B9F2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9F83C1F-912D-BD3E-12EE-2278489913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BEE9E989-0B94-3D22-EC72-3685588BE2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5229" y="135391"/>
            <a:ext cx="1672998" cy="7028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296014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81B69AD1-5DB4-33F8-E012-6BF7CF6F4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AF83AF6-D9B8-8C14-3998-FB12F284FF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1A0F554A-BCD9-EFB6-20DE-ECBB827960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5229" y="135391"/>
            <a:ext cx="1672998" cy="7028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198406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0A406B03-FDB0-5765-B6B8-371DECEA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6B02DB3-F29E-E384-4D25-1C3FD7F9B1A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0775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4D8914EC-676F-D1F2-E457-0C93C0906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6102F9D-E682-09CA-377A-76015FB5B16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10886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9502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4">
            <a:extLst>
              <a:ext uri="{FF2B5EF4-FFF2-40B4-BE49-F238E27FC236}">
                <a16:creationId xmlns:a16="http://schemas.microsoft.com/office/drawing/2014/main" id="{4AEA8972-51A6-5F08-AE65-1988F8CA77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5229" y="135392"/>
            <a:ext cx="1672998" cy="6483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16528896-015D-8551-0A1F-0EFE858AB1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34140"/>
            <a:ext cx="12192000" cy="6892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0006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66AF8024-F049-920B-EB52-13B18FA55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87AF5D3-8697-9807-A04E-83E6D08E4E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7757"/>
            <a:ext cx="12192000" cy="6893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1238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F4BB8BC9-CE5A-6E69-063D-90D4640EC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DB1F55F-B5A7-FA27-5250-C8820224BC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485" y="32657"/>
            <a:ext cx="7652657" cy="6779185"/>
          </a:xfrm>
          <a:prstGeom prst="rect">
            <a:avLst/>
          </a:prstGeom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7EB158EC-36D3-407A-158A-2EA1A404B0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5229" y="135391"/>
            <a:ext cx="1672998" cy="7028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23681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CA890DF4-0604-419B-455D-F787E9881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1623DE1-406C-D4BD-7277-E0A3D19F1C1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877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3425C5A7-DE76-63CD-4B32-CF3446AD6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4E82BED-F186-CF2E-345D-F11AA14B3FB3}"/>
              </a:ext>
            </a:extLst>
          </p:cNvPr>
          <p:cNvSpPr txBox="1"/>
          <p:nvPr/>
        </p:nvSpPr>
        <p:spPr>
          <a:xfrm>
            <a:off x="413656" y="1640225"/>
            <a:ext cx="9035144" cy="5217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1600" u="sng" dirty="0"/>
              <a:t>Opinião </a:t>
            </a:r>
          </a:p>
          <a:p>
            <a:pPr algn="just">
              <a:lnSpc>
                <a:spcPct val="150000"/>
              </a:lnSpc>
            </a:pPr>
            <a:r>
              <a:rPr lang="pt-BR" sz="1600" dirty="0"/>
              <a:t>Examinamos as demonstrações financeiras da COOPERATIVA DE ECONOMIA E CRÉDITO MÚTUO DOS EMPREGADOS DA RECKITT BENCKISER, que compreendem o balanço patrimonial em 31 de dezembro de 2023 e as respectivas demonstrações de sobras ou perdas, de resultados abrangentes, das mutações do patrimônio líquido e dos fluxos de caixa para o semestre e exercício findos nessa data, bem como as correspondentes notas explicativas, incluindo o resumo das principais políticas contábeis.</a:t>
            </a:r>
          </a:p>
          <a:p>
            <a:pPr algn="just"/>
            <a:endParaRPr lang="pt-BR" sz="1600" dirty="0"/>
          </a:p>
          <a:p>
            <a:pPr algn="just">
              <a:lnSpc>
                <a:spcPct val="150000"/>
              </a:lnSpc>
            </a:pPr>
            <a:r>
              <a:rPr lang="pt-BR" sz="1600" dirty="0"/>
              <a:t>Em nossa opinião, as demonstrações financeiras acima referidas apresentam adequadamente, em todos os aspectos relevantes, a posição patrimonial e financeira da COOPERATIVA DE ECONOMIA E CRÉDITO MÚTUO DOS EMPREGADOS DA RECKITT BENCKISER em 31 de dezembro de 2023, o desempenho de suas atividades e os seus fluxos de caixa para o semestre e exercício findo nessa data, de acordo com as práticas contábeis adotadas no Brasil, aplicáveis às instituições autorizadas a funcionar pelo Banco Central do Brasil.</a:t>
            </a:r>
            <a:endParaRPr lang="es-BR" sz="160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A8BE1A5-4A24-0B4B-6C95-99C98553D1A6}"/>
              </a:ext>
            </a:extLst>
          </p:cNvPr>
          <p:cNvSpPr txBox="1"/>
          <p:nvPr/>
        </p:nvSpPr>
        <p:spPr>
          <a:xfrm>
            <a:off x="413656" y="174171"/>
            <a:ext cx="539931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/>
              <a:t>Ilmos. Srs. Diretores e Associados da</a:t>
            </a:r>
          </a:p>
          <a:p>
            <a:r>
              <a:rPr lang="pt-BR" sz="1600" dirty="0"/>
              <a:t>COOPERATIVA DE ECONOMIA E CRÉDITO MÚTUO </a:t>
            </a:r>
          </a:p>
          <a:p>
            <a:r>
              <a:rPr lang="pt-BR" sz="1600" dirty="0"/>
              <a:t>DOS EMPREGADOS DA RECKITT BENCKISER</a:t>
            </a:r>
          </a:p>
          <a:p>
            <a:r>
              <a:rPr lang="pt-BR" sz="1600" dirty="0"/>
              <a:t>São Paulo - SP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AEFEA3C-94B0-56DA-EA3A-154347AC83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4635" y="-1720939"/>
            <a:ext cx="9514824" cy="3441877"/>
          </a:xfrm>
          <a:prstGeom prst="rect">
            <a:avLst/>
          </a:prstGeom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1CB40CC8-04FE-E4F1-7CA9-34BCBB8484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5229" y="135391"/>
            <a:ext cx="1672998" cy="7028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6371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4C8AA147-7DEE-37CE-D853-8A9374974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DA20968-FB7E-CC0C-A8C9-75044993BD5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3026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BECAAB53-2F12-4796-978C-76C83DB80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26572"/>
            <a:ext cx="9707638" cy="914400"/>
          </a:xfrm>
        </p:spPr>
        <p:txBody>
          <a:bodyPr>
            <a:noAutofit/>
          </a:bodyPr>
          <a:lstStyle/>
          <a:p>
            <a:pPr algn="ctr"/>
            <a:r>
              <a:rPr lang="pt-BR" sz="2000" b="1" dirty="0">
                <a:latin typeface="Aharoni" panose="02010803020104030203" pitchFamily="2" charset="-79"/>
                <a:cs typeface="Aharoni" panose="02010803020104030203" pitchFamily="2" charset="-79"/>
              </a:rPr>
              <a:t>PARECER DO CONSELHO FISCAL DA COOPERATIVA DE ECONOMIA E CRÉDITO MÚTUO DOS EMPREGADOS DA RECKITT BENCKISER - COOPRECKITT</a:t>
            </a:r>
            <a:endParaRPr lang="es-BR" sz="2000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CFF54A9-C3CA-6F42-609F-D3B1DFCE5B93}"/>
              </a:ext>
            </a:extLst>
          </p:cNvPr>
          <p:cNvSpPr txBox="1"/>
          <p:nvPr/>
        </p:nvSpPr>
        <p:spPr>
          <a:xfrm>
            <a:off x="326570" y="1371600"/>
            <a:ext cx="9381067" cy="50823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dirty="0"/>
              <a:t>Aos 31 dias do mês de março do ano de 2024, às 09:00 horas, na sede da Entidade, reuniu-se o Conselho Fiscal da Cooperativa de Economia e Crédito Mútuo dos Empregados da Reckitt Benckiser – CoopReckitt. Na qualidade de Presidente da Mesa, assumiu a direção dos trabalhos o Conselheiro Presidente deste Conselho Fiscal, Amos Ervino Braum que indicou a mim, Rosa Hermínia Storoli dos Santos para secretariá-los. Na conformidade da Ordem do Dia, o Conselho Fiscal, por unanimidade, deliberou consignar parecer favorável às Demonstrações Financeiras, relativas ao exercício findo em 31/12/2023, apresentadas pela Diretoria Executiva da Cooperativa, as quais foram devidamente apreciadas por auditores independentes, conforme Relatório dos Auditores Independentes que delas faz parte integrante. Como nada mais houvesse a tratar e ninguém fizesse uso da palavra, determinou o Sr. Presidente fosse lavrada esta ata, a qual, lida e achada conforme assinada. </a:t>
            </a:r>
          </a:p>
          <a:p>
            <a:endParaRPr lang="pt-BR" sz="2000" dirty="0"/>
          </a:p>
          <a:p>
            <a:endParaRPr lang="pt-BR" sz="2000" dirty="0"/>
          </a:p>
          <a:p>
            <a:r>
              <a:rPr lang="pt-BR" sz="2000" dirty="0"/>
              <a:t>São Paulo, 31 de março de 2024.</a:t>
            </a:r>
            <a:endParaRPr lang="es-BR" sz="2000" dirty="0"/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8BC4766E-46DB-5DA4-88A0-CFA36DDD6E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5229" y="135391"/>
            <a:ext cx="1672998" cy="7028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0324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7F10B7F4-87C1-9A39-8600-C14AD3097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18C5BD9-2B95-66DA-F165-188E9570F0E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803B17F8-A9B9-2FF6-B5A5-28BA01F27E93}"/>
              </a:ext>
            </a:extLst>
          </p:cNvPr>
          <p:cNvSpPr txBox="1"/>
          <p:nvPr/>
        </p:nvSpPr>
        <p:spPr>
          <a:xfrm>
            <a:off x="7826828" y="5181599"/>
            <a:ext cx="4027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99CC"/>
                </a:solidFill>
              </a:rPr>
              <a:t>Apenas cooperados</a:t>
            </a:r>
            <a:endParaRPr lang="es-BR" b="1" dirty="0">
              <a:solidFill>
                <a:srgbClr val="FF99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654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B995E081-A3D7-8AC6-8FAA-E9FD42BDB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6A258E8-4EA0-A843-B4D2-29DBDAF9346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5727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66588E57-7786-01C8-5425-FA21B6722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7A89260-9461-F5D2-5195-406DECC50EAC}"/>
              </a:ext>
            </a:extLst>
          </p:cNvPr>
          <p:cNvSpPr txBox="1"/>
          <p:nvPr/>
        </p:nvSpPr>
        <p:spPr>
          <a:xfrm>
            <a:off x="761999" y="1070921"/>
            <a:ext cx="8499021" cy="4998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 exercício de 2023, foi incorporado ao capital social dos associados o montante de </a:t>
            </a:r>
            <a:r>
              <a:rPr lang="pt-BR" sz="3600" b="1" kern="100" dirty="0">
                <a:solidFill>
                  <a:schemeClr val="accent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R$ 292.293,42</a:t>
            </a:r>
            <a:r>
              <a:rPr lang="pt-BR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(162.535,00 em 2022) relativo ao Juros ao Capital que representa 7,28% (4,12% em 2022) sobre o capital social.</a:t>
            </a:r>
            <a:endParaRPr lang="es-BR" sz="3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0036B9E0-42A8-B4BE-0565-77787A2D5A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5229" y="135391"/>
            <a:ext cx="1672998" cy="7028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932202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3734ECA4-1DEC-ED09-9D76-468827B35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CC81A39-8AE0-DAB9-C052-5AE0062EA8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9392"/>
            <a:ext cx="12192000" cy="6957392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518C0C61-2EDF-6106-150F-9750279817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5229" y="157163"/>
            <a:ext cx="1672998" cy="7028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767757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0C43190E-02AA-F53B-0E9B-7F86116C8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77EEFF0-410C-F5F5-B54C-0DECAC014D2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0045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ECAF811C-6061-F147-279A-28C4DAE37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9450F22-7897-6258-AF1D-6C03582931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751113"/>
            <a:ext cx="8747067" cy="5355773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EF6467D1-E184-F903-A1BC-B7A060FFAC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5229" y="135391"/>
            <a:ext cx="1672998" cy="7028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57889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79A8C422-696F-3B64-EE9A-D1AE31B7D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040122D-E465-8276-426B-3119D4791EC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14068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0073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97C47BE2-B245-7297-F3CA-B44F7DB13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ECC8F2B-F752-6411-9E01-5B9BDB2E6D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370" y="1715029"/>
            <a:ext cx="5529944" cy="383849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9B73493-2AFE-A16B-83D0-5946B29555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3771" y="1715029"/>
            <a:ext cx="4107544" cy="220382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E7D479F9-159C-A100-CAB3-E212F0918F22}"/>
              </a:ext>
            </a:extLst>
          </p:cNvPr>
          <p:cNvSpPr txBox="1"/>
          <p:nvPr/>
        </p:nvSpPr>
        <p:spPr>
          <a:xfrm>
            <a:off x="402771" y="5725886"/>
            <a:ext cx="5377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Destinar as sobras de R$ 13.467,92 para Reserva Legal.</a:t>
            </a:r>
            <a:endParaRPr lang="es-BR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B1B0165-FEBF-E4C3-B6B2-B4E54C8B5DAE}"/>
              </a:ext>
            </a:extLst>
          </p:cNvPr>
          <p:cNvSpPr txBox="1"/>
          <p:nvPr/>
        </p:nvSpPr>
        <p:spPr>
          <a:xfrm>
            <a:off x="402771" y="446314"/>
            <a:ext cx="88065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/>
              <a:t>Em 25/11/2021, o Conselho Monetário Nacional, publica a Resolução nº 4.966, que define como as Instituições financeiras devem reconhecer e mensurar ativos financeiros e passivos financeiros.					</a:t>
            </a:r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38B06D32-5B89-CF26-827E-5E7823C596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5229" y="135391"/>
            <a:ext cx="1672998" cy="7028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08755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9DCF1EEB-F450-3FC4-1BC1-6D41F5123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608A2B9-B9A3-5609-5860-74EECC4E74C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52F74897-1A1E-2838-544E-F909A056BD4E}"/>
              </a:ext>
            </a:extLst>
          </p:cNvPr>
          <p:cNvSpPr txBox="1"/>
          <p:nvPr/>
        </p:nvSpPr>
        <p:spPr>
          <a:xfrm>
            <a:off x="6945085" y="5519058"/>
            <a:ext cx="27867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99CC"/>
                </a:solidFill>
              </a:rPr>
              <a:t>Apenas cooperados</a:t>
            </a:r>
            <a:endParaRPr lang="es-BR" b="1" dirty="0">
              <a:solidFill>
                <a:srgbClr val="FF99CC"/>
              </a:solidFill>
            </a:endParaRPr>
          </a:p>
          <a:p>
            <a:endParaRPr lang="es-BR" dirty="0"/>
          </a:p>
        </p:txBody>
      </p:sp>
    </p:spTree>
    <p:extLst>
      <p:ext uri="{BB962C8B-B14F-4D97-AF65-F5344CB8AC3E}">
        <p14:creationId xmlns:p14="http://schemas.microsoft.com/office/powerpoint/2010/main" val="165478553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DF18A37-F291-0FB6-9C40-A40E3AA3DA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5229" y="135391"/>
            <a:ext cx="1672998" cy="70280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A7EDA005-47DC-432B-A805-D7D73A01A625}"/>
              </a:ext>
            </a:extLst>
          </p:cNvPr>
          <p:cNvSpPr txBox="1"/>
          <p:nvPr/>
        </p:nvSpPr>
        <p:spPr>
          <a:xfrm>
            <a:off x="5954486" y="1240971"/>
            <a:ext cx="3406602" cy="925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BR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8BEFA1D-272C-C71D-148F-C583AC6646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78052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lipse 6">
            <a:extLst>
              <a:ext uri="{FF2B5EF4-FFF2-40B4-BE49-F238E27FC236}">
                <a16:creationId xmlns:a16="http://schemas.microsoft.com/office/drawing/2014/main" id="{4465A41F-B1B9-8571-23FF-D58B4EECCACB}"/>
              </a:ext>
            </a:extLst>
          </p:cNvPr>
          <p:cNvSpPr/>
          <p:nvPr/>
        </p:nvSpPr>
        <p:spPr>
          <a:xfrm>
            <a:off x="108856" y="130628"/>
            <a:ext cx="6770915" cy="6727372"/>
          </a:xfrm>
          <a:prstGeom prst="ellipse">
            <a:avLst/>
          </a:prstGeom>
          <a:blipFill dpi="0" rotWithShape="1">
            <a:blip r:embed="rId3">
              <a:alphaModFix amt="4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R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9DCF1EEB-F450-3FC4-1BC1-6D41F5123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0486" y="1935709"/>
            <a:ext cx="6335485" cy="1401019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pt-BR" sz="5300" b="1" u="sng" dirty="0">
                <a:latin typeface="72 Condensed" panose="020B0506030000000003" pitchFamily="34" charset="0"/>
                <a:cs typeface="72 Condensed" panose="020B0506030000000003" pitchFamily="34" charset="0"/>
              </a:rPr>
              <a:t>Votação </a:t>
            </a:r>
            <a:br>
              <a:rPr lang="pt-BR" sz="4900" b="1" dirty="0">
                <a:latin typeface="72 Condensed" panose="020B0506030000000003" pitchFamily="34" charset="0"/>
                <a:cs typeface="72 Condensed" panose="020B0506030000000003" pitchFamily="34" charset="0"/>
              </a:rPr>
            </a:br>
            <a:r>
              <a:rPr lang="pt-BR" sz="4900" b="1" dirty="0">
                <a:latin typeface="72 Condensed" panose="020B0506030000000003" pitchFamily="34" charset="0"/>
                <a:cs typeface="72 Condensed" panose="020B0506030000000003" pitchFamily="34" charset="0"/>
              </a:rPr>
              <a:t>Eleição do Conselho Fiscal</a:t>
            </a:r>
            <a:br>
              <a:rPr lang="pt-BR" sz="4900" dirty="0"/>
            </a:br>
            <a:r>
              <a:rPr lang="pt-BR" dirty="0"/>
              <a:t>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03F0E4C-5E7A-C147-DB1A-43A829544A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1686" y="4434237"/>
            <a:ext cx="2987299" cy="499915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6DA10876-F630-9958-6862-866CEAF878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5229" y="135391"/>
            <a:ext cx="1672998" cy="70280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818DCB46-D936-4676-79FC-DAD48D61D288}"/>
              </a:ext>
            </a:extLst>
          </p:cNvPr>
          <p:cNvSpPr txBox="1"/>
          <p:nvPr/>
        </p:nvSpPr>
        <p:spPr>
          <a:xfrm>
            <a:off x="6746007" y="5249744"/>
            <a:ext cx="27867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D5FEE"/>
                </a:solidFill>
              </a:rPr>
              <a:t>Apenas cooperados</a:t>
            </a:r>
            <a:endParaRPr lang="es-BR" b="1" dirty="0">
              <a:solidFill>
                <a:srgbClr val="FD5FEE"/>
              </a:solidFill>
            </a:endParaRPr>
          </a:p>
          <a:p>
            <a:endParaRPr lang="es-BR" dirty="0">
              <a:solidFill>
                <a:srgbClr val="FD5FE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253693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708F44F-EC0A-C09C-831C-CBD3CD150B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5229" y="135391"/>
            <a:ext cx="1672998" cy="7028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704A9A3-04F5-9E24-0178-F2BE0D72E4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6822" y="0"/>
            <a:ext cx="122188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04171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B754BF9B-BD6E-BEFE-8EE9-401AC79F0A9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alphaModFix amt="8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R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9DCF1EEB-F450-3FC4-1BC1-6D41F5123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4422" y="1286969"/>
            <a:ext cx="8596668" cy="1173202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pt-BR" sz="5300" b="1" u="sng" dirty="0">
                <a:solidFill>
                  <a:schemeClr val="accent1">
                    <a:lumMod val="75000"/>
                  </a:schemeClr>
                </a:solidFill>
                <a:latin typeface="72 Condensed" panose="020B0506030000000003" pitchFamily="34" charset="0"/>
                <a:cs typeface="72 Condensed" panose="020B0506030000000003" pitchFamily="34" charset="0"/>
              </a:rPr>
              <a:t>Votação </a:t>
            </a:r>
            <a:br>
              <a:rPr lang="pt-BR" sz="4900" b="1" dirty="0">
                <a:solidFill>
                  <a:schemeClr val="accent1">
                    <a:lumMod val="75000"/>
                  </a:schemeClr>
                </a:solidFill>
                <a:latin typeface="72 Condensed" panose="020B0506030000000003" pitchFamily="34" charset="0"/>
                <a:cs typeface="72 Condensed" panose="020B0506030000000003" pitchFamily="34" charset="0"/>
              </a:rPr>
            </a:br>
            <a:r>
              <a:rPr lang="pt-BR" sz="4900" b="1" dirty="0">
                <a:solidFill>
                  <a:schemeClr val="accent1">
                    <a:lumMod val="75000"/>
                  </a:schemeClr>
                </a:solidFill>
                <a:latin typeface="72 Condensed" panose="020B0506030000000003" pitchFamily="34" charset="0"/>
                <a:cs typeface="72 Condensed" panose="020B0506030000000003" pitchFamily="34" charset="0"/>
              </a:rPr>
              <a:t>Eleição da Diretoria</a:t>
            </a:r>
            <a:br>
              <a:rPr lang="pt-BR" dirty="0">
                <a:solidFill>
                  <a:schemeClr val="accent1">
                    <a:lumMod val="75000"/>
                  </a:schemeClr>
                </a:solidFill>
                <a:latin typeface="72 Black" panose="020B0A04030603020204" pitchFamily="34" charset="0"/>
                <a:cs typeface="72 Black" panose="020B0A04030603020204" pitchFamily="34" charset="0"/>
              </a:rPr>
            </a:br>
            <a:r>
              <a:rPr lang="pt-BR" dirty="0"/>
              <a:t> 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0FC7E7D9-4A6A-D870-96C0-7908BA26A458}"/>
              </a:ext>
            </a:extLst>
          </p:cNvPr>
          <p:cNvSpPr txBox="1"/>
          <p:nvPr/>
        </p:nvSpPr>
        <p:spPr>
          <a:xfrm>
            <a:off x="7130143" y="3747140"/>
            <a:ext cx="2988128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Link disponível no chat!</a:t>
            </a:r>
            <a:endParaRPr lang="es-BR" b="1" dirty="0">
              <a:solidFill>
                <a:schemeClr val="bg1"/>
              </a:solidFill>
            </a:endParaRPr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BF54B593-5326-E082-A258-7133777212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5229" y="135391"/>
            <a:ext cx="1672998" cy="70280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82386EC6-2992-8461-AC1D-4E3F2CDB6DF0}"/>
              </a:ext>
            </a:extLst>
          </p:cNvPr>
          <p:cNvSpPr txBox="1"/>
          <p:nvPr/>
        </p:nvSpPr>
        <p:spPr>
          <a:xfrm>
            <a:off x="7478486" y="4517739"/>
            <a:ext cx="27867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D5FEE"/>
                </a:solidFill>
              </a:rPr>
              <a:t>Apenas cooperados</a:t>
            </a:r>
            <a:endParaRPr lang="es-BR" b="1" dirty="0">
              <a:solidFill>
                <a:srgbClr val="FD5FEE"/>
              </a:solidFill>
            </a:endParaRPr>
          </a:p>
          <a:p>
            <a:endParaRPr lang="es-BR" dirty="0">
              <a:solidFill>
                <a:srgbClr val="FD5FE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186670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32B407-C168-377E-6687-7AE11E146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/>
              <a:t>Política de Auditoria Interna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1E54610-F838-62F1-6788-6A286C0E3FF1}"/>
              </a:ext>
            </a:extLst>
          </p:cNvPr>
          <p:cNvSpPr txBox="1"/>
          <p:nvPr/>
        </p:nvSpPr>
        <p:spPr>
          <a:xfrm>
            <a:off x="537756" y="1453495"/>
            <a:ext cx="8965474" cy="49608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Cooperativa elaborou a Política de Auditoria Interna, conforme disposto da Resolução nº 4879/2020 que compreendem as atividades de auditoria interna.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Política foi elaborada conforme os princípios dos controles internos existentes na administração da Cooperativa, tendo os principais objetivos: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1ª Regulamento da Atividade de Auditoria Interna;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2º Objetivo do Escopo da Auditoria;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3º Características da Auditoria Interna;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4º Conduta da Empresa de Auditoria Interna;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5º Planejamento e Execução da Atividade de Auditoria Interna;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6º Responsáveis Legais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7º Deveres da Administração da Cooperativa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B644E1EB-F9E5-6296-477C-B07365EE5E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5229" y="135391"/>
            <a:ext cx="1672998" cy="7028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8442481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9DCF1EEB-F450-3FC4-1BC1-6D41F5123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3739" y="1075317"/>
            <a:ext cx="7161277" cy="1173202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pt-BR" sz="5300" b="1" u="sng" dirty="0">
                <a:solidFill>
                  <a:schemeClr val="accent1">
                    <a:lumMod val="75000"/>
                  </a:schemeClr>
                </a:solidFill>
                <a:latin typeface="72 Condensed" panose="020B0506030000000003" pitchFamily="34" charset="0"/>
                <a:cs typeface="72 Condensed" panose="020B0506030000000003" pitchFamily="34" charset="0"/>
              </a:rPr>
              <a:t>Votação </a:t>
            </a:r>
            <a:br>
              <a:rPr lang="pt-BR" sz="4900" b="1" u="sng" dirty="0">
                <a:solidFill>
                  <a:schemeClr val="accent1">
                    <a:lumMod val="75000"/>
                  </a:schemeClr>
                </a:solidFill>
                <a:latin typeface="72 Condensed" panose="020B0506030000000003" pitchFamily="34" charset="0"/>
                <a:cs typeface="72 Condensed" panose="020B0506030000000003" pitchFamily="34" charset="0"/>
              </a:rPr>
            </a:br>
            <a:r>
              <a:rPr lang="pt-BR" sz="4900" b="1" u="sng" dirty="0">
                <a:solidFill>
                  <a:schemeClr val="accent1">
                    <a:lumMod val="75000"/>
                  </a:schemeClr>
                </a:solidFill>
                <a:latin typeface="72 Condensed" panose="020B0506030000000003" pitchFamily="34" charset="0"/>
                <a:cs typeface="72 Condensed" panose="020B0506030000000003" pitchFamily="34" charset="0"/>
              </a:rPr>
              <a:t>Aprovação da Política de Auditoria Interna </a:t>
            </a:r>
            <a:br>
              <a:rPr lang="pt-BR" sz="4900" b="1" u="sng" dirty="0">
                <a:solidFill>
                  <a:schemeClr val="accent1">
                    <a:lumMod val="75000"/>
                  </a:schemeClr>
                </a:solidFill>
                <a:latin typeface="72 Condensed" panose="020B0506030000000003" pitchFamily="34" charset="0"/>
                <a:cs typeface="72 Condensed" panose="020B0506030000000003" pitchFamily="34" charset="0"/>
              </a:rPr>
            </a:br>
            <a:r>
              <a:rPr lang="pt-BR" sz="4900" b="1" u="sng" dirty="0">
                <a:solidFill>
                  <a:schemeClr val="accent1">
                    <a:lumMod val="75000"/>
                  </a:schemeClr>
                </a:solidFill>
                <a:latin typeface="72 Condensed" panose="020B0506030000000003" pitchFamily="34" charset="0"/>
                <a:cs typeface="72 Condensed" panose="020B0506030000000003" pitchFamily="34" charset="0"/>
              </a:rPr>
              <a:t> </a:t>
            </a:r>
            <a:br>
              <a:rPr lang="pt-BR" dirty="0">
                <a:solidFill>
                  <a:schemeClr val="accent1">
                    <a:lumMod val="75000"/>
                  </a:schemeClr>
                </a:solidFill>
                <a:latin typeface="72 Black" panose="020B0A04030603020204" pitchFamily="34" charset="0"/>
                <a:cs typeface="72 Black" panose="020B0A04030603020204" pitchFamily="34" charset="0"/>
              </a:rPr>
            </a:br>
            <a:r>
              <a:rPr lang="pt-BR" dirty="0"/>
              <a:t> 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0FC7E7D9-4A6A-D870-96C0-7908BA26A458}"/>
              </a:ext>
            </a:extLst>
          </p:cNvPr>
          <p:cNvSpPr txBox="1"/>
          <p:nvPr/>
        </p:nvSpPr>
        <p:spPr>
          <a:xfrm>
            <a:off x="5780313" y="4648591"/>
            <a:ext cx="2988128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Link disponível no chat!</a:t>
            </a:r>
            <a:endParaRPr lang="es-BR" b="1" dirty="0">
              <a:solidFill>
                <a:schemeClr val="bg1"/>
              </a:solidFill>
            </a:endParaRP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6F99A782-70F2-A6E0-0800-05108F035971}"/>
              </a:ext>
            </a:extLst>
          </p:cNvPr>
          <p:cNvSpPr/>
          <p:nvPr/>
        </p:nvSpPr>
        <p:spPr>
          <a:xfrm>
            <a:off x="141515" y="682665"/>
            <a:ext cx="3842656" cy="4150592"/>
          </a:xfrm>
          <a:prstGeom prst="ellipse">
            <a:avLst/>
          </a:prstGeom>
          <a:blipFill dpi="0" rotWithShape="1">
            <a:blip r:embed="rId2">
              <a:alphaModFix amt="9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50800" dir="5400000" algn="ctr" rotWithShape="0">
              <a:schemeClr val="accent1">
                <a:lumMod val="20000"/>
                <a:lumOff val="8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R"/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AB284B66-DFD2-8D59-12F7-35C1A668C0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5229" y="135391"/>
            <a:ext cx="1672998" cy="70280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5A2BC815-664F-1342-C694-F74BABF57405}"/>
              </a:ext>
            </a:extLst>
          </p:cNvPr>
          <p:cNvSpPr txBox="1"/>
          <p:nvPr/>
        </p:nvSpPr>
        <p:spPr>
          <a:xfrm>
            <a:off x="6096000" y="5459517"/>
            <a:ext cx="27867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D5FEE"/>
                </a:solidFill>
              </a:rPr>
              <a:t>Apenas cooperados</a:t>
            </a:r>
            <a:endParaRPr lang="es-BR" b="1" dirty="0">
              <a:solidFill>
                <a:srgbClr val="FD5FEE"/>
              </a:solidFill>
            </a:endParaRPr>
          </a:p>
          <a:p>
            <a:endParaRPr lang="es-BR" dirty="0">
              <a:solidFill>
                <a:srgbClr val="FD5FE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894046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A44F57D2-64C5-657F-46F4-AB0B82A6F05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7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R" dirty="0"/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AB284B66-DFD2-8D59-12F7-35C1A668C0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5229" y="135391"/>
            <a:ext cx="1672998" cy="70280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A0CC290A-3D4A-63F9-B822-955723B68062}"/>
              </a:ext>
            </a:extLst>
          </p:cNvPr>
          <p:cNvSpPr txBox="1"/>
          <p:nvPr/>
        </p:nvSpPr>
        <p:spPr>
          <a:xfrm>
            <a:off x="1038922" y="4224187"/>
            <a:ext cx="10114155" cy="92333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chemeClr val="accent1">
                    <a:lumMod val="75000"/>
                  </a:schemeClr>
                </a:solidFill>
                <a:latin typeface="72 Black" panose="020B0A04030603020204" pitchFamily="34" charset="0"/>
                <a:cs typeface="72 Black" panose="020B0A04030603020204" pitchFamily="34" charset="0"/>
              </a:rPr>
              <a:t>Assuntos de Interesse Geral</a:t>
            </a:r>
            <a:endParaRPr lang="es-BR" sz="5400" b="1" dirty="0">
              <a:solidFill>
                <a:schemeClr val="accent1">
                  <a:lumMod val="75000"/>
                </a:schemeClr>
              </a:solidFill>
              <a:latin typeface="72 Black" panose="020B0A04030603020204" pitchFamily="34" charset="0"/>
              <a:cs typeface="72 Black" panose="020B0A040306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255544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9230B855-AB6F-6F69-8712-F4DEB6188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CE01DBB-8E44-A08A-3714-EA7A65759A8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8482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Violeta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3040</TotalTime>
  <Words>1538</Words>
  <Application>Microsoft Office PowerPoint</Application>
  <PresentationFormat>Panorámica</PresentationFormat>
  <Paragraphs>102</Paragraphs>
  <Slides>47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47</vt:i4>
      </vt:variant>
    </vt:vector>
  </HeadingPairs>
  <TitlesOfParts>
    <vt:vector size="58" baseType="lpstr">
      <vt:lpstr>72 Black</vt:lpstr>
      <vt:lpstr>72 Condensed</vt:lpstr>
      <vt:lpstr>Aharoni</vt:lpstr>
      <vt:lpstr>Aptos</vt:lpstr>
      <vt:lpstr>Arial</vt:lpstr>
      <vt:lpstr>Calibri</vt:lpstr>
      <vt:lpstr>Kite Display</vt:lpstr>
      <vt:lpstr>Times New Roman</vt:lpstr>
      <vt:lpstr>Trebuchet MS</vt:lpstr>
      <vt:lpstr>Wingdings 3</vt:lpstr>
      <vt:lpstr>Faceta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ASSEMBLEIA GERAL ORDINÁRIA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PARECER DO CONSELHO FISCAL DA COOPERATIVA DE ECONOMIA E CRÉDITO MÚTUO DOS EMPREGADOS DA RECKITT BENCKISER - COOPRECKITT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Votação  Eleição do Conselho Fiscal  </vt:lpstr>
      <vt:lpstr>Presentación de PowerPoint</vt:lpstr>
      <vt:lpstr>Votação  Eleição da Diretoria  </vt:lpstr>
      <vt:lpstr>Política de Auditoria Interna</vt:lpstr>
      <vt:lpstr>Votação  Aprovação da Política de Auditoria Interna     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Carolina De oliveira</dc:creator>
  <cp:lastModifiedBy>Heida, Edileusa (Contractor)</cp:lastModifiedBy>
  <cp:revision>4</cp:revision>
  <dcterms:created xsi:type="dcterms:W3CDTF">2023-04-28T11:35:02Z</dcterms:created>
  <dcterms:modified xsi:type="dcterms:W3CDTF">2024-04-29T18:55:11Z</dcterms:modified>
</cp:coreProperties>
</file>